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c5e5960f3247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40aa3f49e041d3"/>
  </p:sldMasterIdLst>
  <p:sldIdLst>
    <p:sldId xmlns:r="http://schemas.openxmlformats.org/officeDocument/2006/relationships" id="256" r:id="R64c8f6ee02164d6e"/>
    <p:sldId xmlns:r="http://schemas.openxmlformats.org/officeDocument/2006/relationships" id="257" r:id="R52f24bc6f5114dc7"/>
    <p:sldId xmlns:r="http://schemas.openxmlformats.org/officeDocument/2006/relationships" id="258" r:id="R05d0f19cd032479b"/>
    <p:sldId xmlns:r="http://schemas.openxmlformats.org/officeDocument/2006/relationships" id="259" r:id="Re7f63002e5224bac"/>
    <p:sldId xmlns:r="http://schemas.openxmlformats.org/officeDocument/2006/relationships" id="260" r:id="R88c26c58217549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0aa3f49e041d3" /><Relationship Type="http://schemas.openxmlformats.org/officeDocument/2006/relationships/slide" Target="/ppt/slides/slide1.xml" Id="R64c8f6ee02164d6e" /><Relationship Type="http://schemas.openxmlformats.org/officeDocument/2006/relationships/slide" Target="/ppt/slides/slide2.xml" Id="R52f24bc6f5114dc7" /><Relationship Type="http://schemas.openxmlformats.org/officeDocument/2006/relationships/slide" Target="/ppt/slides/slide3.xml" Id="R05d0f19cd032479b" /><Relationship Type="http://schemas.openxmlformats.org/officeDocument/2006/relationships/slide" Target="/ppt/slides/slide4.xml" Id="Re7f63002e5224bac" /><Relationship Type="http://schemas.openxmlformats.org/officeDocument/2006/relationships/slide" Target="/ppt/slides/slide5.xml" Id="R88c26c58217549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48048c30cf4a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79e70f3dc41c8" /><Relationship Type="http://schemas.openxmlformats.org/officeDocument/2006/relationships/theme" Target="/ppt/slideMasters/theme/theme1.xml" Id="Rbbd2d0bda22347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b79e70f3dc41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fc3b628ae45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5b7db0b3e4e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4eb43dbb24e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d468b72fb47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1ff1dde1c41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KGH SPEDITION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KGH SPEDITION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KGH SPEDITION OSLO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KGH SPEDITION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KGH SPEDITION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KGH SPEDITION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980 151 239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KGH SPEDITION OSLO AS</a:t>
            </a:r>
          </a:p>
        </p:txBody>
      </p:sp>
    </p:spTree>
  </p:cSld>
  <p:clrMapOvr>
    <a:masterClrMapping xmlns:a="http://schemas.openxmlformats.org/drawingml/2006/main"/>
  </p:clrMapOvr>
</p:sld>
</file>