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fca815cf984d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82428fb44d47c2"/>
  </p:sldMasterIdLst>
  <p:sldIdLst>
    <p:sldId xmlns:r="http://schemas.openxmlformats.org/officeDocument/2006/relationships" id="256" r:id="R9ed2902d807e4364"/>
    <p:sldId xmlns:r="http://schemas.openxmlformats.org/officeDocument/2006/relationships" id="257" r:id="R671c011c1bbd47c5"/>
    <p:sldId xmlns:r="http://schemas.openxmlformats.org/officeDocument/2006/relationships" id="258" r:id="R6e99b0adf46848fc"/>
    <p:sldId xmlns:r="http://schemas.openxmlformats.org/officeDocument/2006/relationships" id="259" r:id="Rcdb00aa15c774da5"/>
    <p:sldId xmlns:r="http://schemas.openxmlformats.org/officeDocument/2006/relationships" id="260" r:id="R4b7a50dd335c48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2428fb44d47c2" /><Relationship Type="http://schemas.openxmlformats.org/officeDocument/2006/relationships/slide" Target="/ppt/slides/slide1.xml" Id="R9ed2902d807e4364" /><Relationship Type="http://schemas.openxmlformats.org/officeDocument/2006/relationships/slide" Target="/ppt/slides/slide2.xml" Id="R671c011c1bbd47c5" /><Relationship Type="http://schemas.openxmlformats.org/officeDocument/2006/relationships/slide" Target="/ppt/slides/slide3.xml" Id="R6e99b0adf46848fc" /><Relationship Type="http://schemas.openxmlformats.org/officeDocument/2006/relationships/slide" Target="/ppt/slides/slide4.xml" Id="Rcdb00aa15c774da5" /><Relationship Type="http://schemas.openxmlformats.org/officeDocument/2006/relationships/slide" Target="/ppt/slides/slide5.xml" Id="R4b7a50dd335c48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e4328cdc0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fad23699f4342" /><Relationship Type="http://schemas.openxmlformats.org/officeDocument/2006/relationships/theme" Target="/ppt/slideMasters/theme/theme1.xml" Id="Rf0ad9706bdbf44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7fad23699f43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0257c4c06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32f9a84c0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a92aa005940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35e05a34945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46b182444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