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20843dce2f43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29af8a679748da"/>
  </p:sldMasterIdLst>
  <p:sldIdLst>
    <p:sldId xmlns:r="http://schemas.openxmlformats.org/officeDocument/2006/relationships" id="256" r:id="Rabbb25c165004b13"/>
    <p:sldId xmlns:r="http://schemas.openxmlformats.org/officeDocument/2006/relationships" id="257" r:id="Re2c69a1ae33d49af"/>
    <p:sldId xmlns:r="http://schemas.openxmlformats.org/officeDocument/2006/relationships" id="258" r:id="R90cde932beae4303"/>
    <p:sldId xmlns:r="http://schemas.openxmlformats.org/officeDocument/2006/relationships" id="259" r:id="Rc67ab9fc4f8e49bf"/>
    <p:sldId xmlns:r="http://schemas.openxmlformats.org/officeDocument/2006/relationships" id="260" r:id="Rfb43c857faa84f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9af8a679748da" /><Relationship Type="http://schemas.openxmlformats.org/officeDocument/2006/relationships/slide" Target="/ppt/slides/slide1.xml" Id="Rabbb25c165004b13" /><Relationship Type="http://schemas.openxmlformats.org/officeDocument/2006/relationships/slide" Target="/ppt/slides/slide2.xml" Id="Re2c69a1ae33d49af" /><Relationship Type="http://schemas.openxmlformats.org/officeDocument/2006/relationships/slide" Target="/ppt/slides/slide3.xml" Id="R90cde932beae4303" /><Relationship Type="http://schemas.openxmlformats.org/officeDocument/2006/relationships/slide" Target="/ppt/slides/slide4.xml" Id="Rc67ab9fc4f8e49bf" /><Relationship Type="http://schemas.openxmlformats.org/officeDocument/2006/relationships/slide" Target="/ppt/slides/slide5.xml" Id="Rfb43c857faa84f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b8629caf5e42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7694c3f354f8c" /><Relationship Type="http://schemas.openxmlformats.org/officeDocument/2006/relationships/theme" Target="/ppt/slideMasters/theme/theme1.xml" Id="Rf8069146f8d749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77694c3f354f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bb447931040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8bbeff6a243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316435f2949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2b3b0ed004b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385e154d540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INFOPARK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980 111 539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