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b28bc70db9b4716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20e089209c04177"/>
  </p:sldMasterIdLst>
  <p:sldIdLst>
    <p:sldId xmlns:r="http://schemas.openxmlformats.org/officeDocument/2006/relationships" id="256" r:id="R2ab8f17544c24860"/>
    <p:sldId xmlns:r="http://schemas.openxmlformats.org/officeDocument/2006/relationships" id="257" r:id="Red0aa3b2963c428e"/>
    <p:sldId xmlns:r="http://schemas.openxmlformats.org/officeDocument/2006/relationships" id="258" r:id="R3b134020f6e94fd2"/>
    <p:sldId xmlns:r="http://schemas.openxmlformats.org/officeDocument/2006/relationships" id="259" r:id="Recd03c7069634172"/>
    <p:sldId xmlns:r="http://schemas.openxmlformats.org/officeDocument/2006/relationships" id="260" r:id="R28717da146654102"/>
    <p:sldId xmlns:r="http://schemas.openxmlformats.org/officeDocument/2006/relationships" id="261" r:id="R8e686194942e4aa1"/>
    <p:sldId xmlns:r="http://schemas.openxmlformats.org/officeDocument/2006/relationships" id="262" r:id="R3d53e2a180ff42f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20e089209c04177" /><Relationship Type="http://schemas.openxmlformats.org/officeDocument/2006/relationships/slide" Target="/ppt/slides/slide1.xml" Id="R2ab8f17544c24860" /><Relationship Type="http://schemas.openxmlformats.org/officeDocument/2006/relationships/slide" Target="/ppt/slides/slide2.xml" Id="Red0aa3b2963c428e" /><Relationship Type="http://schemas.openxmlformats.org/officeDocument/2006/relationships/slide" Target="/ppt/slides/slide3.xml" Id="R3b134020f6e94fd2" /><Relationship Type="http://schemas.openxmlformats.org/officeDocument/2006/relationships/slide" Target="/ppt/slides/slide4.xml" Id="Recd03c7069634172" /><Relationship Type="http://schemas.openxmlformats.org/officeDocument/2006/relationships/slide" Target="/ppt/slides/slide5.xml" Id="R28717da146654102" /><Relationship Type="http://schemas.openxmlformats.org/officeDocument/2006/relationships/slide" Target="/ppt/slides/slide6.xml" Id="R8e686194942e4aa1" /><Relationship Type="http://schemas.openxmlformats.org/officeDocument/2006/relationships/slide" Target="/ppt/slides/slide7.xml" Id="R3d53e2a180ff42f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a50ee09a47542ab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542f03be3c4bce" /><Relationship Type="http://schemas.openxmlformats.org/officeDocument/2006/relationships/theme" Target="/ppt/slideMasters/theme/theme1.xml" Id="R0ce8111d7b25476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0c542f03be3c4bc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55234df90d4d52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f4bc6a1e354adb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be20a0da6db438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c3ffdaa24894ce1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961365bd061400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120a7519854854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d934a5da41c493a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TOKHEIM &amp; NARJORD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TOKHEIM &amp; NARJORD AS ble etablert [år] og holder til i Rud.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35 782 990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2 617 488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2 186 679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4 304 878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12 475 063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95,7 %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LANGUM HOLDING AS  –  3,4 %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MMC HOLDING AS  –  0,9 %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Rudssletta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1351 Rud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marius@tokheim-narjord.no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980 107 248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TOKHEIM &amp; NARJORD AS</a:t>
            </a:r>
          </a:p>
        </p:txBody>
      </p:sp>
    </p:spTree>
  </p:cSld>
  <p:clrMapOvr>
    <a:masterClrMapping xmlns:a="http://schemas.openxmlformats.org/drawingml/2006/main"/>
  </p:clrMapOvr>
</p:sld>
</file>