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ed88fb4e3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c865635da748a0"/>
  </p:sldMasterIdLst>
  <p:sldIdLst>
    <p:sldId xmlns:r="http://schemas.openxmlformats.org/officeDocument/2006/relationships" id="256" r:id="R830ea42975a740cd"/>
    <p:sldId xmlns:r="http://schemas.openxmlformats.org/officeDocument/2006/relationships" id="257" r:id="R479b1c7ab7b24ca4"/>
    <p:sldId xmlns:r="http://schemas.openxmlformats.org/officeDocument/2006/relationships" id="258" r:id="R64fee44341cc44d5"/>
    <p:sldId xmlns:r="http://schemas.openxmlformats.org/officeDocument/2006/relationships" id="259" r:id="Rff8083ecb3de411b"/>
    <p:sldId xmlns:r="http://schemas.openxmlformats.org/officeDocument/2006/relationships" id="260" r:id="R40725e81ca77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865635da748a0" /><Relationship Type="http://schemas.openxmlformats.org/officeDocument/2006/relationships/slide" Target="/ppt/slides/slide1.xml" Id="R830ea42975a740cd" /><Relationship Type="http://schemas.openxmlformats.org/officeDocument/2006/relationships/slide" Target="/ppt/slides/slide2.xml" Id="R479b1c7ab7b24ca4" /><Relationship Type="http://schemas.openxmlformats.org/officeDocument/2006/relationships/slide" Target="/ppt/slides/slide3.xml" Id="R64fee44341cc44d5" /><Relationship Type="http://schemas.openxmlformats.org/officeDocument/2006/relationships/slide" Target="/ppt/slides/slide4.xml" Id="Rff8083ecb3de411b" /><Relationship Type="http://schemas.openxmlformats.org/officeDocument/2006/relationships/slide" Target="/ppt/slides/slide5.xml" Id="R40725e81ca77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a2a9b5d38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6f3d7d82b4305" /><Relationship Type="http://schemas.openxmlformats.org/officeDocument/2006/relationships/theme" Target="/ppt/slideMasters/theme/theme1.xml" Id="Rd4814cf04e2c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6f3d7d82b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64d65fad0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fdd9c306949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f4289b9b140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3d07be791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b1b59b9d84d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AKKORD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AKKORD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