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38c96c48a241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74171359fe4b07"/>
  </p:sldMasterIdLst>
  <p:sldIdLst>
    <p:sldId xmlns:r="http://schemas.openxmlformats.org/officeDocument/2006/relationships" id="256" r:id="R8c119cb44bb64d9c"/>
    <p:sldId xmlns:r="http://schemas.openxmlformats.org/officeDocument/2006/relationships" id="257" r:id="R302f3106bdf34a84"/>
    <p:sldId xmlns:r="http://schemas.openxmlformats.org/officeDocument/2006/relationships" id="258" r:id="Rfdeabcdb2d894ad0"/>
    <p:sldId xmlns:r="http://schemas.openxmlformats.org/officeDocument/2006/relationships" id="259" r:id="Rb461c808a96e48ab"/>
    <p:sldId xmlns:r="http://schemas.openxmlformats.org/officeDocument/2006/relationships" id="260" r:id="R9ee17cd8870142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74171359fe4b07" /><Relationship Type="http://schemas.openxmlformats.org/officeDocument/2006/relationships/slide" Target="/ppt/slides/slide1.xml" Id="R8c119cb44bb64d9c" /><Relationship Type="http://schemas.openxmlformats.org/officeDocument/2006/relationships/slide" Target="/ppt/slides/slide2.xml" Id="R302f3106bdf34a84" /><Relationship Type="http://schemas.openxmlformats.org/officeDocument/2006/relationships/slide" Target="/ppt/slides/slide3.xml" Id="Rfdeabcdb2d894ad0" /><Relationship Type="http://schemas.openxmlformats.org/officeDocument/2006/relationships/slide" Target="/ppt/slides/slide4.xml" Id="Rb461c808a96e48ab" /><Relationship Type="http://schemas.openxmlformats.org/officeDocument/2006/relationships/slide" Target="/ppt/slides/slide5.xml" Id="R9ee17cd8870142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5ee4bd335449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592038ea64462" /><Relationship Type="http://schemas.openxmlformats.org/officeDocument/2006/relationships/theme" Target="/ppt/slideMasters/theme/theme1.xml" Id="R792c469920d948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5592038ea644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8fbdd024c4b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c491cd4f643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e87a6d15244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acc89a1d942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cea2978c340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SOLBERG MUSIKK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MUSIKK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980 043 339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