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13d26bdaa24d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3696055cfb4912"/>
  </p:sldMasterIdLst>
  <p:sldIdLst>
    <p:sldId xmlns:r="http://schemas.openxmlformats.org/officeDocument/2006/relationships" id="256" r:id="Ra0dce617ca914c59"/>
    <p:sldId xmlns:r="http://schemas.openxmlformats.org/officeDocument/2006/relationships" id="257" r:id="Rc14cb40eb0514a8a"/>
    <p:sldId xmlns:r="http://schemas.openxmlformats.org/officeDocument/2006/relationships" id="258" r:id="Rbd274089bd9d45a6"/>
    <p:sldId xmlns:r="http://schemas.openxmlformats.org/officeDocument/2006/relationships" id="259" r:id="R0e0e895d52194887"/>
    <p:sldId xmlns:r="http://schemas.openxmlformats.org/officeDocument/2006/relationships" id="260" r:id="R4b50fa711609490c"/>
    <p:sldId xmlns:r="http://schemas.openxmlformats.org/officeDocument/2006/relationships" id="261" r:id="Rf6b3d8764c2d4b45"/>
    <p:sldId xmlns:r="http://schemas.openxmlformats.org/officeDocument/2006/relationships" id="262" r:id="Rc1a62b53fe1b4c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696055cfb4912" /><Relationship Type="http://schemas.openxmlformats.org/officeDocument/2006/relationships/slide" Target="/ppt/slides/slide1.xml" Id="Ra0dce617ca914c59" /><Relationship Type="http://schemas.openxmlformats.org/officeDocument/2006/relationships/slide" Target="/ppt/slides/slide2.xml" Id="Rc14cb40eb0514a8a" /><Relationship Type="http://schemas.openxmlformats.org/officeDocument/2006/relationships/slide" Target="/ppt/slides/slide3.xml" Id="Rbd274089bd9d45a6" /><Relationship Type="http://schemas.openxmlformats.org/officeDocument/2006/relationships/slide" Target="/ppt/slides/slide4.xml" Id="R0e0e895d52194887" /><Relationship Type="http://schemas.openxmlformats.org/officeDocument/2006/relationships/slide" Target="/ppt/slides/slide5.xml" Id="R4b50fa711609490c" /><Relationship Type="http://schemas.openxmlformats.org/officeDocument/2006/relationships/slide" Target="/ppt/slides/slide6.xml" Id="Rf6b3d8764c2d4b45" /><Relationship Type="http://schemas.openxmlformats.org/officeDocument/2006/relationships/slide" Target="/ppt/slides/slide7.xml" Id="Rc1a62b53fe1b4c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6c08549a9a4f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8caf96a6741f6" /><Relationship Type="http://schemas.openxmlformats.org/officeDocument/2006/relationships/theme" Target="/ppt/slideMasters/theme/theme1.xml" Id="R5b0f33ba03f048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68caf96a67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930d8a51846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11561038149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145bff5442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b50b7d9fa4a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454b8831141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292757cbb46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1f26f7d67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TØMRERMESTER KJETIL ERIKSEN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TØMRERMESTER KJETIL ERIKSEN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31 568 754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−571 553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8 722 194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ERIKSEN HOLDING AS  –  43,4 %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KRONLUND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ERIKSEN HOLDING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LEVERSEN BØE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MATRE  –  0,6 %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41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980 019 829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TØMRERMESTER KJETIL ERIKSEN AS</a:t>
            </a:r>
          </a:p>
        </p:txBody>
      </p:sp>
    </p:spTree>
  </p:cSld>
  <p:clrMapOvr>
    <a:masterClrMapping xmlns:a="http://schemas.openxmlformats.org/drawingml/2006/main"/>
  </p:clrMapOvr>
</p:sld>
</file>