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2b6b008b7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c23b662024508"/>
  </p:sldMasterIdLst>
  <p:sldIdLst>
    <p:sldId xmlns:r="http://schemas.openxmlformats.org/officeDocument/2006/relationships" id="256" r:id="Rd9ec85ceab77487b"/>
    <p:sldId xmlns:r="http://schemas.openxmlformats.org/officeDocument/2006/relationships" id="257" r:id="Rab0d9973d3ea4a3e"/>
    <p:sldId xmlns:r="http://schemas.openxmlformats.org/officeDocument/2006/relationships" id="258" r:id="Rd8c7874afa054039"/>
    <p:sldId xmlns:r="http://schemas.openxmlformats.org/officeDocument/2006/relationships" id="259" r:id="Raba9fb0dd3e24e57"/>
    <p:sldId xmlns:r="http://schemas.openxmlformats.org/officeDocument/2006/relationships" id="260" r:id="R6c03991781634276"/>
    <p:sldId xmlns:r="http://schemas.openxmlformats.org/officeDocument/2006/relationships" id="261" r:id="R92bc4b7abf1d4a90"/>
    <p:sldId xmlns:r="http://schemas.openxmlformats.org/officeDocument/2006/relationships" id="262" r:id="R70afc113984a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c23b662024508" /><Relationship Type="http://schemas.openxmlformats.org/officeDocument/2006/relationships/slide" Target="/ppt/slides/slide1.xml" Id="Rd9ec85ceab77487b" /><Relationship Type="http://schemas.openxmlformats.org/officeDocument/2006/relationships/slide" Target="/ppt/slides/slide2.xml" Id="Rab0d9973d3ea4a3e" /><Relationship Type="http://schemas.openxmlformats.org/officeDocument/2006/relationships/slide" Target="/ppt/slides/slide3.xml" Id="Rd8c7874afa054039" /><Relationship Type="http://schemas.openxmlformats.org/officeDocument/2006/relationships/slide" Target="/ppt/slides/slide4.xml" Id="Raba9fb0dd3e24e57" /><Relationship Type="http://schemas.openxmlformats.org/officeDocument/2006/relationships/slide" Target="/ppt/slides/slide5.xml" Id="R6c03991781634276" /><Relationship Type="http://schemas.openxmlformats.org/officeDocument/2006/relationships/slide" Target="/ppt/slides/slide6.xml" Id="R92bc4b7abf1d4a90" /><Relationship Type="http://schemas.openxmlformats.org/officeDocument/2006/relationships/slide" Target="/ppt/slides/slide7.xml" Id="R70afc113984a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47757231a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c77f09694e54" /><Relationship Type="http://schemas.openxmlformats.org/officeDocument/2006/relationships/theme" Target="/ppt/slideMasters/theme/theme1.xml" Id="Rbb8484839c0143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3c77f0969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af6e7df7f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46f9bc6d6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a07242e3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0b18d4e7a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b94bce7dc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a056f896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1e4a9de7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