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781924cbad4c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bf6c9baef1452a"/>
  </p:sldMasterIdLst>
  <p:sldIdLst>
    <p:sldId xmlns:r="http://schemas.openxmlformats.org/officeDocument/2006/relationships" id="256" r:id="R69af14a450694188"/>
    <p:sldId xmlns:r="http://schemas.openxmlformats.org/officeDocument/2006/relationships" id="257" r:id="Rf884848b36014da9"/>
    <p:sldId xmlns:r="http://schemas.openxmlformats.org/officeDocument/2006/relationships" id="258" r:id="R09934f973cf546fb"/>
    <p:sldId xmlns:r="http://schemas.openxmlformats.org/officeDocument/2006/relationships" id="259" r:id="Re2a1b25582f64ead"/>
    <p:sldId xmlns:r="http://schemas.openxmlformats.org/officeDocument/2006/relationships" id="260" r:id="R1ac969372c874c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f6c9baef1452a" /><Relationship Type="http://schemas.openxmlformats.org/officeDocument/2006/relationships/slide" Target="/ppt/slides/slide1.xml" Id="R69af14a450694188" /><Relationship Type="http://schemas.openxmlformats.org/officeDocument/2006/relationships/slide" Target="/ppt/slides/slide2.xml" Id="Rf884848b36014da9" /><Relationship Type="http://schemas.openxmlformats.org/officeDocument/2006/relationships/slide" Target="/ppt/slides/slide3.xml" Id="R09934f973cf546fb" /><Relationship Type="http://schemas.openxmlformats.org/officeDocument/2006/relationships/slide" Target="/ppt/slides/slide4.xml" Id="Re2a1b25582f64ead" /><Relationship Type="http://schemas.openxmlformats.org/officeDocument/2006/relationships/slide" Target="/ppt/slides/slide5.xml" Id="R1ac969372c874c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f338e573b49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fb3c470684f28" /><Relationship Type="http://schemas.openxmlformats.org/officeDocument/2006/relationships/theme" Target="/ppt/slideMasters/theme/theme1.xml" Id="R3ea1a0460bf94a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2fb3c47068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1ab4bd587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68b679b8c4a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ed1df9b4443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57d952a3847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fbc199212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979 983 913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