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c2ff2a9ce174d0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176ced4573349dc"/>
  </p:sldMasterIdLst>
  <p:sldIdLst>
    <p:sldId xmlns:r="http://schemas.openxmlformats.org/officeDocument/2006/relationships" id="256" r:id="R22fcb6ba43594749"/>
    <p:sldId xmlns:r="http://schemas.openxmlformats.org/officeDocument/2006/relationships" id="257" r:id="R200dd690db944aa1"/>
    <p:sldId xmlns:r="http://schemas.openxmlformats.org/officeDocument/2006/relationships" id="258" r:id="R36cff562ee9a4b83"/>
    <p:sldId xmlns:r="http://schemas.openxmlformats.org/officeDocument/2006/relationships" id="259" r:id="Re28ed197b7074a78"/>
    <p:sldId xmlns:r="http://schemas.openxmlformats.org/officeDocument/2006/relationships" id="260" r:id="R595a4777c5374f9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76ced4573349dc" /><Relationship Type="http://schemas.openxmlformats.org/officeDocument/2006/relationships/slide" Target="/ppt/slides/slide1.xml" Id="R22fcb6ba43594749" /><Relationship Type="http://schemas.openxmlformats.org/officeDocument/2006/relationships/slide" Target="/ppt/slides/slide2.xml" Id="R200dd690db944aa1" /><Relationship Type="http://schemas.openxmlformats.org/officeDocument/2006/relationships/slide" Target="/ppt/slides/slide3.xml" Id="R36cff562ee9a4b83" /><Relationship Type="http://schemas.openxmlformats.org/officeDocument/2006/relationships/slide" Target="/ppt/slides/slide4.xml" Id="Re28ed197b7074a78" /><Relationship Type="http://schemas.openxmlformats.org/officeDocument/2006/relationships/slide" Target="/ppt/slides/slide5.xml" Id="R595a4777c5374f9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206fb145cb46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cb153e2faf4d5b" /><Relationship Type="http://schemas.openxmlformats.org/officeDocument/2006/relationships/theme" Target="/ppt/slideMasters/theme/theme1.xml" Id="R5016a92c2be8451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ccb153e2faf4d5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20c44d3e2d467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1f655b3eb2461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d5ed33b50c4ef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f994b56a0d497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2b0fb62d774c4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BERGEN PROFIL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PROFIL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BERGEN PROFIL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PROFIL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PROFIL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PROFIL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979 970 021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PROFIL AS</a:t>
            </a:r>
          </a:p>
        </p:txBody>
      </p:sp>
    </p:spTree>
  </p:cSld>
  <p:clrMapOvr>
    <a:masterClrMapping xmlns:a="http://schemas.openxmlformats.org/drawingml/2006/main"/>
  </p:clrMapOvr>
</p:sld>
</file>