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af2a9ef26e547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d272eb880d4119"/>
  </p:sldMasterIdLst>
  <p:sldIdLst>
    <p:sldId xmlns:r="http://schemas.openxmlformats.org/officeDocument/2006/relationships" id="256" r:id="Rf2d0f3b3a2c14fb1"/>
    <p:sldId xmlns:r="http://schemas.openxmlformats.org/officeDocument/2006/relationships" id="257" r:id="Re21e5003e5c642cb"/>
    <p:sldId xmlns:r="http://schemas.openxmlformats.org/officeDocument/2006/relationships" id="258" r:id="R46f047522bbf42b3"/>
    <p:sldId xmlns:r="http://schemas.openxmlformats.org/officeDocument/2006/relationships" id="259" r:id="Rebc1b61897ab41fb"/>
    <p:sldId xmlns:r="http://schemas.openxmlformats.org/officeDocument/2006/relationships" id="260" r:id="Rdc739a4ea9da4fe1"/>
    <p:sldId xmlns:r="http://schemas.openxmlformats.org/officeDocument/2006/relationships" id="261" r:id="Rd3136ff54b7d4933"/>
    <p:sldId xmlns:r="http://schemas.openxmlformats.org/officeDocument/2006/relationships" id="262" r:id="Rb50d930ef2a0418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d272eb880d4119" /><Relationship Type="http://schemas.openxmlformats.org/officeDocument/2006/relationships/slide" Target="/ppt/slides/slide1.xml" Id="Rf2d0f3b3a2c14fb1" /><Relationship Type="http://schemas.openxmlformats.org/officeDocument/2006/relationships/slide" Target="/ppt/slides/slide2.xml" Id="Re21e5003e5c642cb" /><Relationship Type="http://schemas.openxmlformats.org/officeDocument/2006/relationships/slide" Target="/ppt/slides/slide3.xml" Id="R46f047522bbf42b3" /><Relationship Type="http://schemas.openxmlformats.org/officeDocument/2006/relationships/slide" Target="/ppt/slides/slide4.xml" Id="Rebc1b61897ab41fb" /><Relationship Type="http://schemas.openxmlformats.org/officeDocument/2006/relationships/slide" Target="/ppt/slides/slide5.xml" Id="Rdc739a4ea9da4fe1" /><Relationship Type="http://schemas.openxmlformats.org/officeDocument/2006/relationships/slide" Target="/ppt/slides/slide6.xml" Id="Rd3136ff54b7d4933" /><Relationship Type="http://schemas.openxmlformats.org/officeDocument/2006/relationships/slide" Target="/ppt/slides/slide7.xml" Id="Rb50d930ef2a0418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3eeeac8fe94e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727cbdec914eb8" /><Relationship Type="http://schemas.openxmlformats.org/officeDocument/2006/relationships/theme" Target="/ppt/slideMasters/theme/theme1.xml" Id="Rbfca6460879541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e727cbdec914e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e2d788b78949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9b623e727f46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a2f9d7da847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1e4e938fa448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1326190dc4c0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dc323d45b549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25e9e602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KULELAGERHUSET NO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KULELAGERHUSET NO AS ble etablert [år] og holder til i Hvalstad.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15 136 112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55 332 595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63 465 515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THOEN ARNE SYVER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Vakåsveien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1395 Hvalstad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arne.thoen@homelife.no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979 946 821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KULELAGERHUSET NO AS</a:t>
            </a:r>
          </a:p>
        </p:txBody>
      </p:sp>
    </p:spTree>
  </p:cSld>
  <p:clrMapOvr>
    <a:masterClrMapping xmlns:a="http://schemas.openxmlformats.org/drawingml/2006/main"/>
  </p:clrMapOvr>
</p:sld>
</file>