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1d03377f8347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69cb8bdf494ac4"/>
  </p:sldMasterIdLst>
  <p:sldIdLst>
    <p:sldId xmlns:r="http://schemas.openxmlformats.org/officeDocument/2006/relationships" id="256" r:id="Rdbfee32201d54a94"/>
    <p:sldId xmlns:r="http://schemas.openxmlformats.org/officeDocument/2006/relationships" id="257" r:id="Rd0238a142d464c00"/>
    <p:sldId xmlns:r="http://schemas.openxmlformats.org/officeDocument/2006/relationships" id="258" r:id="R0d95efad2b614bfa"/>
    <p:sldId xmlns:r="http://schemas.openxmlformats.org/officeDocument/2006/relationships" id="259" r:id="R21e3ad0b93cf4a02"/>
    <p:sldId xmlns:r="http://schemas.openxmlformats.org/officeDocument/2006/relationships" id="260" r:id="Raf1e038a99fe428c"/>
    <p:sldId xmlns:r="http://schemas.openxmlformats.org/officeDocument/2006/relationships" id="261" r:id="Rb16a7f3ab64a4a2c"/>
    <p:sldId xmlns:r="http://schemas.openxmlformats.org/officeDocument/2006/relationships" id="262" r:id="Raefe0104196d4c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69cb8bdf494ac4" /><Relationship Type="http://schemas.openxmlformats.org/officeDocument/2006/relationships/slide" Target="/ppt/slides/slide1.xml" Id="Rdbfee32201d54a94" /><Relationship Type="http://schemas.openxmlformats.org/officeDocument/2006/relationships/slide" Target="/ppt/slides/slide2.xml" Id="Rd0238a142d464c00" /><Relationship Type="http://schemas.openxmlformats.org/officeDocument/2006/relationships/slide" Target="/ppt/slides/slide3.xml" Id="R0d95efad2b614bfa" /><Relationship Type="http://schemas.openxmlformats.org/officeDocument/2006/relationships/slide" Target="/ppt/slides/slide4.xml" Id="R21e3ad0b93cf4a02" /><Relationship Type="http://schemas.openxmlformats.org/officeDocument/2006/relationships/slide" Target="/ppt/slides/slide5.xml" Id="Raf1e038a99fe428c" /><Relationship Type="http://schemas.openxmlformats.org/officeDocument/2006/relationships/slide" Target="/ppt/slides/slide6.xml" Id="Rb16a7f3ab64a4a2c" /><Relationship Type="http://schemas.openxmlformats.org/officeDocument/2006/relationships/slide" Target="/ppt/slides/slide7.xml" Id="Raefe0104196d4c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a1ddda6e7041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5a3f7756f04db2" /><Relationship Type="http://schemas.openxmlformats.org/officeDocument/2006/relationships/theme" Target="/ppt/slideMasters/theme/theme1.xml" Id="R2b87c6fbb63549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5a3f7756f04d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b48a7afcee46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b97520c1bf4a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926ddfe75049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9cef54baa448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3032d3e85e49b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76f1fa0cee4bd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9099d7650b40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JOH-SYSTEM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JOH-SYSTEM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−42 983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−33 865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325 901 036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325 919 411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ASKO NORGE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Kalbakkvei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16 90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979 944 721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