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38f4098812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055ce551b2488b"/>
  </p:sldMasterIdLst>
  <p:sldIdLst>
    <p:sldId xmlns:r="http://schemas.openxmlformats.org/officeDocument/2006/relationships" id="256" r:id="R8c51a635729545e2"/>
    <p:sldId xmlns:r="http://schemas.openxmlformats.org/officeDocument/2006/relationships" id="257" r:id="R7b3c04d724da4d86"/>
    <p:sldId xmlns:r="http://schemas.openxmlformats.org/officeDocument/2006/relationships" id="258" r:id="R1ce1f0fb8c944aa7"/>
    <p:sldId xmlns:r="http://schemas.openxmlformats.org/officeDocument/2006/relationships" id="259" r:id="Rf7ecaca4eed94a6f"/>
    <p:sldId xmlns:r="http://schemas.openxmlformats.org/officeDocument/2006/relationships" id="260" r:id="R9764f47f22fc47a8"/>
    <p:sldId xmlns:r="http://schemas.openxmlformats.org/officeDocument/2006/relationships" id="261" r:id="R61bb560a12cd4b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55ce551b2488b" /><Relationship Type="http://schemas.openxmlformats.org/officeDocument/2006/relationships/slide" Target="/ppt/slides/slide1.xml" Id="R8c51a635729545e2" /><Relationship Type="http://schemas.openxmlformats.org/officeDocument/2006/relationships/slide" Target="/ppt/slides/slide2.xml" Id="R7b3c04d724da4d86" /><Relationship Type="http://schemas.openxmlformats.org/officeDocument/2006/relationships/slide" Target="/ppt/slides/slide3.xml" Id="R1ce1f0fb8c944aa7" /><Relationship Type="http://schemas.openxmlformats.org/officeDocument/2006/relationships/slide" Target="/ppt/slides/slide4.xml" Id="Rf7ecaca4eed94a6f" /><Relationship Type="http://schemas.openxmlformats.org/officeDocument/2006/relationships/slide" Target="/ppt/slides/slide5.xml" Id="R9764f47f22fc47a8" /><Relationship Type="http://schemas.openxmlformats.org/officeDocument/2006/relationships/slide" Target="/ppt/slides/slide6.xml" Id="R61bb560a12cd4b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f925087f7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8ad0ed4924805" /><Relationship Type="http://schemas.openxmlformats.org/officeDocument/2006/relationships/theme" Target="/ppt/slideMasters/theme/theme1.xml" Id="R88b3a44c9c66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8ad0ed492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7b0edb34b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42013bcf241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2db0c2232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e0a8f07c9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f7516e2d44f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89197556e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ØLEN TREVARE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ØLEN TREVARE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7 082 056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6 126 714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979 941 021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