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4b1227ecb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ca4ee612c54232"/>
  </p:sldMasterIdLst>
  <p:sldIdLst>
    <p:sldId xmlns:r="http://schemas.openxmlformats.org/officeDocument/2006/relationships" id="256" r:id="R32b584f7b23441e1"/>
    <p:sldId xmlns:r="http://schemas.openxmlformats.org/officeDocument/2006/relationships" id="257" r:id="Re1b84fbc0adb4156"/>
    <p:sldId xmlns:r="http://schemas.openxmlformats.org/officeDocument/2006/relationships" id="258" r:id="Rcbef080cfc81478d"/>
    <p:sldId xmlns:r="http://schemas.openxmlformats.org/officeDocument/2006/relationships" id="259" r:id="Reed56f209415489c"/>
    <p:sldId xmlns:r="http://schemas.openxmlformats.org/officeDocument/2006/relationships" id="260" r:id="Rde68bfbc96cf48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a4ee612c54232" /><Relationship Type="http://schemas.openxmlformats.org/officeDocument/2006/relationships/slide" Target="/ppt/slides/slide1.xml" Id="R32b584f7b23441e1" /><Relationship Type="http://schemas.openxmlformats.org/officeDocument/2006/relationships/slide" Target="/ppt/slides/slide2.xml" Id="Re1b84fbc0adb4156" /><Relationship Type="http://schemas.openxmlformats.org/officeDocument/2006/relationships/slide" Target="/ppt/slides/slide3.xml" Id="Rcbef080cfc81478d" /><Relationship Type="http://schemas.openxmlformats.org/officeDocument/2006/relationships/slide" Target="/ppt/slides/slide4.xml" Id="Reed56f209415489c" /><Relationship Type="http://schemas.openxmlformats.org/officeDocument/2006/relationships/slide" Target="/ppt/slides/slide5.xml" Id="Rde68bfbc96cf48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7f19b78cd4b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d2da5779949d8" /><Relationship Type="http://schemas.openxmlformats.org/officeDocument/2006/relationships/theme" Target="/ppt/slideMasters/theme/theme1.xml" Id="Ra89ee515d4414c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1d2da57799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ee6802bc148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faa3ad2474c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1ee66a3ce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8adfb10a7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3de0eac7640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