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66dae39f1347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9c730f57bf4701"/>
  </p:sldMasterIdLst>
  <p:sldIdLst>
    <p:sldId xmlns:r="http://schemas.openxmlformats.org/officeDocument/2006/relationships" id="256" r:id="Rc2a9a37ef8344455"/>
    <p:sldId xmlns:r="http://schemas.openxmlformats.org/officeDocument/2006/relationships" id="257" r:id="R1ecacddb40f94c51"/>
    <p:sldId xmlns:r="http://schemas.openxmlformats.org/officeDocument/2006/relationships" id="258" r:id="R9b8d66e8f54f4cac"/>
    <p:sldId xmlns:r="http://schemas.openxmlformats.org/officeDocument/2006/relationships" id="259" r:id="R0a2bf7db6cd7445b"/>
    <p:sldId xmlns:r="http://schemas.openxmlformats.org/officeDocument/2006/relationships" id="260" r:id="R85129fe94bd7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9c730f57bf4701" /><Relationship Type="http://schemas.openxmlformats.org/officeDocument/2006/relationships/slide" Target="/ppt/slides/slide1.xml" Id="Rc2a9a37ef8344455" /><Relationship Type="http://schemas.openxmlformats.org/officeDocument/2006/relationships/slide" Target="/ppt/slides/slide2.xml" Id="R1ecacddb40f94c51" /><Relationship Type="http://schemas.openxmlformats.org/officeDocument/2006/relationships/slide" Target="/ppt/slides/slide3.xml" Id="R9b8d66e8f54f4cac" /><Relationship Type="http://schemas.openxmlformats.org/officeDocument/2006/relationships/slide" Target="/ppt/slides/slide4.xml" Id="R0a2bf7db6cd7445b" /><Relationship Type="http://schemas.openxmlformats.org/officeDocument/2006/relationships/slide" Target="/ppt/slides/slide5.xml" Id="R85129fe94bd7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bbbad466447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c9610a59c4bf9" /><Relationship Type="http://schemas.openxmlformats.org/officeDocument/2006/relationships/theme" Target="/ppt/slideMasters/theme/theme1.xml" Id="R33d5a79b801347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fc9610a59c4b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a8502558445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949113d63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f88473b754b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e24338e3847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77dafe3144a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ARNE HUNSTAD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ARNE HUNSTAD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