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ec83d7f5a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c1a23c3924e4c"/>
  </p:sldMasterIdLst>
  <p:sldIdLst>
    <p:sldId xmlns:r="http://schemas.openxmlformats.org/officeDocument/2006/relationships" id="256" r:id="R418dbeec3bc347b0"/>
    <p:sldId xmlns:r="http://schemas.openxmlformats.org/officeDocument/2006/relationships" id="257" r:id="R635c7b8f17844ee1"/>
    <p:sldId xmlns:r="http://schemas.openxmlformats.org/officeDocument/2006/relationships" id="258" r:id="R73148566886c45e5"/>
    <p:sldId xmlns:r="http://schemas.openxmlformats.org/officeDocument/2006/relationships" id="259" r:id="R9bda2205a9c44076"/>
    <p:sldId xmlns:r="http://schemas.openxmlformats.org/officeDocument/2006/relationships" id="260" r:id="Rff5e093210194c37"/>
    <p:sldId xmlns:r="http://schemas.openxmlformats.org/officeDocument/2006/relationships" id="261" r:id="Rd3b5e81f563e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c1a23c3924e4c" /><Relationship Type="http://schemas.openxmlformats.org/officeDocument/2006/relationships/slide" Target="/ppt/slides/slide1.xml" Id="R418dbeec3bc347b0" /><Relationship Type="http://schemas.openxmlformats.org/officeDocument/2006/relationships/slide" Target="/ppt/slides/slide2.xml" Id="R635c7b8f17844ee1" /><Relationship Type="http://schemas.openxmlformats.org/officeDocument/2006/relationships/slide" Target="/ppt/slides/slide3.xml" Id="R73148566886c45e5" /><Relationship Type="http://schemas.openxmlformats.org/officeDocument/2006/relationships/slide" Target="/ppt/slides/slide4.xml" Id="R9bda2205a9c44076" /><Relationship Type="http://schemas.openxmlformats.org/officeDocument/2006/relationships/slide" Target="/ppt/slides/slide5.xml" Id="Rff5e093210194c37" /><Relationship Type="http://schemas.openxmlformats.org/officeDocument/2006/relationships/slide" Target="/ppt/slides/slide6.xml" Id="Rd3b5e81f563e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0efba68e0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76c9b62a04c3d" /><Relationship Type="http://schemas.openxmlformats.org/officeDocument/2006/relationships/theme" Target="/ppt/slideMasters/theme/theme1.xml" Id="Ra245549baefc45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276c9b62a0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bc939a291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a1ed30c1c4a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2f5bf08b9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a71736ecb45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621ca7a434c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eb3a9462242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K REGNSKAP Heidi Kjellesvig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K REGNSKAP Heidi Kjellesvig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178 382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Dalsbergstien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heidi@hkregnskap.net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979 919 476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REGNSKAP Heidi Kjellesvig</a:t>
            </a:r>
          </a:p>
        </p:txBody>
      </p:sp>
    </p:spTree>
  </p:cSld>
  <p:clrMapOvr>
    <a:masterClrMapping xmlns:a="http://schemas.openxmlformats.org/drawingml/2006/main"/>
  </p:clrMapOvr>
</p:sld>
</file>