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6fd0a908d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d593cb1a24823"/>
  </p:sldMasterIdLst>
  <p:sldIdLst>
    <p:sldId xmlns:r="http://schemas.openxmlformats.org/officeDocument/2006/relationships" id="256" r:id="R7f80259c82874efe"/>
    <p:sldId xmlns:r="http://schemas.openxmlformats.org/officeDocument/2006/relationships" id="257" r:id="Rbdc7b07384e0409f"/>
    <p:sldId xmlns:r="http://schemas.openxmlformats.org/officeDocument/2006/relationships" id="258" r:id="R2729d48a40b84385"/>
    <p:sldId xmlns:r="http://schemas.openxmlformats.org/officeDocument/2006/relationships" id="259" r:id="R6de4570db75a4531"/>
    <p:sldId xmlns:r="http://schemas.openxmlformats.org/officeDocument/2006/relationships" id="260" r:id="R260019cf44cf4d51"/>
    <p:sldId xmlns:r="http://schemas.openxmlformats.org/officeDocument/2006/relationships" id="261" r:id="R606266121bd54893"/>
    <p:sldId xmlns:r="http://schemas.openxmlformats.org/officeDocument/2006/relationships" id="262" r:id="R192cc6ac730e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d593cb1a24823" /><Relationship Type="http://schemas.openxmlformats.org/officeDocument/2006/relationships/slide" Target="/ppt/slides/slide1.xml" Id="R7f80259c82874efe" /><Relationship Type="http://schemas.openxmlformats.org/officeDocument/2006/relationships/slide" Target="/ppt/slides/slide2.xml" Id="Rbdc7b07384e0409f" /><Relationship Type="http://schemas.openxmlformats.org/officeDocument/2006/relationships/slide" Target="/ppt/slides/slide3.xml" Id="R2729d48a40b84385" /><Relationship Type="http://schemas.openxmlformats.org/officeDocument/2006/relationships/slide" Target="/ppt/slides/slide4.xml" Id="R6de4570db75a4531" /><Relationship Type="http://schemas.openxmlformats.org/officeDocument/2006/relationships/slide" Target="/ppt/slides/slide5.xml" Id="R260019cf44cf4d51" /><Relationship Type="http://schemas.openxmlformats.org/officeDocument/2006/relationships/slide" Target="/ppt/slides/slide6.xml" Id="R606266121bd54893" /><Relationship Type="http://schemas.openxmlformats.org/officeDocument/2006/relationships/slide" Target="/ppt/slides/slide7.xml" Id="R192cc6ac730e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fe35da6834a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1f6212232494f" /><Relationship Type="http://schemas.openxmlformats.org/officeDocument/2006/relationships/theme" Target="/ppt/slideMasters/theme/theme1.xml" Id="R9f75389c206a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d1f621223249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4b9be6e41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55b046db42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8ba2be312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75bcd8c4b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20fa038a2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6e1c7901442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36aa4fe08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