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d69d7b88844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c3d0b351ea4026"/>
  </p:sldMasterIdLst>
  <p:sldIdLst>
    <p:sldId xmlns:r="http://schemas.openxmlformats.org/officeDocument/2006/relationships" id="256" r:id="Rede69437d424407c"/>
    <p:sldId xmlns:r="http://schemas.openxmlformats.org/officeDocument/2006/relationships" id="257" r:id="Rf81c1608b25a4e6d"/>
    <p:sldId xmlns:r="http://schemas.openxmlformats.org/officeDocument/2006/relationships" id="258" r:id="R58d4700e0dc74d9a"/>
    <p:sldId xmlns:r="http://schemas.openxmlformats.org/officeDocument/2006/relationships" id="259" r:id="R578e603476574dfc"/>
    <p:sldId xmlns:r="http://schemas.openxmlformats.org/officeDocument/2006/relationships" id="260" r:id="R7c3d1cd589024d84"/>
    <p:sldId xmlns:r="http://schemas.openxmlformats.org/officeDocument/2006/relationships" id="261" r:id="R8e8f76b735fd49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3d0b351ea4026" /><Relationship Type="http://schemas.openxmlformats.org/officeDocument/2006/relationships/slide" Target="/ppt/slides/slide1.xml" Id="Rede69437d424407c" /><Relationship Type="http://schemas.openxmlformats.org/officeDocument/2006/relationships/slide" Target="/ppt/slides/slide2.xml" Id="Rf81c1608b25a4e6d" /><Relationship Type="http://schemas.openxmlformats.org/officeDocument/2006/relationships/slide" Target="/ppt/slides/slide3.xml" Id="R58d4700e0dc74d9a" /><Relationship Type="http://schemas.openxmlformats.org/officeDocument/2006/relationships/slide" Target="/ppt/slides/slide4.xml" Id="R578e603476574dfc" /><Relationship Type="http://schemas.openxmlformats.org/officeDocument/2006/relationships/slide" Target="/ppt/slides/slide5.xml" Id="R7c3d1cd589024d84" /><Relationship Type="http://schemas.openxmlformats.org/officeDocument/2006/relationships/slide" Target="/ppt/slides/slide6.xml" Id="R8e8f76b735fd49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9b2945a7245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35eed265b4959" /><Relationship Type="http://schemas.openxmlformats.org/officeDocument/2006/relationships/theme" Target="/ppt/slideMasters/theme/theme1.xml" Id="Rc195199e650e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735eed265b49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5ffff05d8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ad35ec4b544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97a35abf245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dde1ed21849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c40ea41d84b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9e38599c549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BERGAN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BYGG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169 094 490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9 193 828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7 510 502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26 846 871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63 725 070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Solbjørgsdalen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19 20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post@berganbygg.no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www.berganbygg.no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