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8b00ce39b94b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2e7d46104d4067"/>
  </p:sldMasterIdLst>
  <p:sldIdLst>
    <p:sldId xmlns:r="http://schemas.openxmlformats.org/officeDocument/2006/relationships" id="256" r:id="Rf25cfe516cc34fdd"/>
    <p:sldId xmlns:r="http://schemas.openxmlformats.org/officeDocument/2006/relationships" id="257" r:id="Reafcb003011c4b7e"/>
    <p:sldId xmlns:r="http://schemas.openxmlformats.org/officeDocument/2006/relationships" id="258" r:id="R6a6aa66a0f0c4e6c"/>
    <p:sldId xmlns:r="http://schemas.openxmlformats.org/officeDocument/2006/relationships" id="259" r:id="R678c5730974c4556"/>
    <p:sldId xmlns:r="http://schemas.openxmlformats.org/officeDocument/2006/relationships" id="260" r:id="Rff6db9037f504031"/>
    <p:sldId xmlns:r="http://schemas.openxmlformats.org/officeDocument/2006/relationships" id="261" r:id="R98c0339f43f840de"/>
    <p:sldId xmlns:r="http://schemas.openxmlformats.org/officeDocument/2006/relationships" id="262" r:id="R30391ce019f149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2e7d46104d4067" /><Relationship Type="http://schemas.openxmlformats.org/officeDocument/2006/relationships/slide" Target="/ppt/slides/slide1.xml" Id="Rf25cfe516cc34fdd" /><Relationship Type="http://schemas.openxmlformats.org/officeDocument/2006/relationships/slide" Target="/ppt/slides/slide2.xml" Id="Reafcb003011c4b7e" /><Relationship Type="http://schemas.openxmlformats.org/officeDocument/2006/relationships/slide" Target="/ppt/slides/slide3.xml" Id="R6a6aa66a0f0c4e6c" /><Relationship Type="http://schemas.openxmlformats.org/officeDocument/2006/relationships/slide" Target="/ppt/slides/slide4.xml" Id="R678c5730974c4556" /><Relationship Type="http://schemas.openxmlformats.org/officeDocument/2006/relationships/slide" Target="/ppt/slides/slide5.xml" Id="Rff6db9037f504031" /><Relationship Type="http://schemas.openxmlformats.org/officeDocument/2006/relationships/slide" Target="/ppt/slides/slide6.xml" Id="R98c0339f43f840de" /><Relationship Type="http://schemas.openxmlformats.org/officeDocument/2006/relationships/slide" Target="/ppt/slides/slide7.xml" Id="R30391ce019f149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47e73346548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505af4dfd4a1e" /><Relationship Type="http://schemas.openxmlformats.org/officeDocument/2006/relationships/theme" Target="/ppt/slideMasters/theme/theme1.xml" Id="R3ef4d37e37cb4c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e505af4dfd4a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4a6e0344446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226e7a0204a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5e0dade3148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1a960aeb243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4fcd7b1664f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c690701f442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af3a513ab48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SKARSVÅG RØR OG INTERIØR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SKARSVÅG RØR OG INTERIØR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3 284 224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1 604 337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SIGNAR ANDRE SKARSVAAG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KARSTEN SKARSVAAG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HITLAND BOGETVEIT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17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www.skarsvag-ror.no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979 679 149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