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9c24354c4248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67fb02970f4554"/>
  </p:sldMasterIdLst>
  <p:sldIdLst>
    <p:sldId xmlns:r="http://schemas.openxmlformats.org/officeDocument/2006/relationships" id="256" r:id="R8eda1100425042e8"/>
    <p:sldId xmlns:r="http://schemas.openxmlformats.org/officeDocument/2006/relationships" id="257" r:id="Rbef91045cf274839"/>
    <p:sldId xmlns:r="http://schemas.openxmlformats.org/officeDocument/2006/relationships" id="258" r:id="Rde295fefc451435f"/>
    <p:sldId xmlns:r="http://schemas.openxmlformats.org/officeDocument/2006/relationships" id="259" r:id="Rc7432d07cca44108"/>
    <p:sldId xmlns:r="http://schemas.openxmlformats.org/officeDocument/2006/relationships" id="260" r:id="R2eaaf37059bc4a6c"/>
    <p:sldId xmlns:r="http://schemas.openxmlformats.org/officeDocument/2006/relationships" id="261" r:id="R3f62be3012c648cc"/>
    <p:sldId xmlns:r="http://schemas.openxmlformats.org/officeDocument/2006/relationships" id="262" r:id="Rd505427bb5c04c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7fb02970f4554" /><Relationship Type="http://schemas.openxmlformats.org/officeDocument/2006/relationships/slide" Target="/ppt/slides/slide1.xml" Id="R8eda1100425042e8" /><Relationship Type="http://schemas.openxmlformats.org/officeDocument/2006/relationships/slide" Target="/ppt/slides/slide2.xml" Id="Rbef91045cf274839" /><Relationship Type="http://schemas.openxmlformats.org/officeDocument/2006/relationships/slide" Target="/ppt/slides/slide3.xml" Id="Rde295fefc451435f" /><Relationship Type="http://schemas.openxmlformats.org/officeDocument/2006/relationships/slide" Target="/ppt/slides/slide4.xml" Id="Rc7432d07cca44108" /><Relationship Type="http://schemas.openxmlformats.org/officeDocument/2006/relationships/slide" Target="/ppt/slides/slide5.xml" Id="R2eaaf37059bc4a6c" /><Relationship Type="http://schemas.openxmlformats.org/officeDocument/2006/relationships/slide" Target="/ppt/slides/slide6.xml" Id="R3f62be3012c648cc" /><Relationship Type="http://schemas.openxmlformats.org/officeDocument/2006/relationships/slide" Target="/ppt/slides/slide7.xml" Id="Rd505427bb5c04c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229f002da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aa77017f1495f" /><Relationship Type="http://schemas.openxmlformats.org/officeDocument/2006/relationships/theme" Target="/ppt/slideMasters/theme/theme1.xml" Id="R925dee395e91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baa77017f1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bfba45f9b4f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55bc756f54c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1c3ece9e242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421cf8f9643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efd484214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8b5b113b148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752d20dc944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SKARSVÅG RØR OG INTERIØR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SKARSVÅG RØR OG INTERIØR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3 284 224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1 604 337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SIGNAR ANDRE SKARSVAAG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KARSTEN SKARSVAAG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HITLAND BOGETVEIT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www.skarsvag-ror.no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979 679 149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