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1a9352e96940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8f52cc5bde4df2"/>
  </p:sldMasterIdLst>
  <p:sldIdLst>
    <p:sldId xmlns:r="http://schemas.openxmlformats.org/officeDocument/2006/relationships" id="256" r:id="R051ab2a1fa304dd4"/>
    <p:sldId xmlns:r="http://schemas.openxmlformats.org/officeDocument/2006/relationships" id="257" r:id="Rac53c9833c3f4864"/>
    <p:sldId xmlns:r="http://schemas.openxmlformats.org/officeDocument/2006/relationships" id="258" r:id="R3cc179f4151e43ce"/>
    <p:sldId xmlns:r="http://schemas.openxmlformats.org/officeDocument/2006/relationships" id="259" r:id="Rfd43cb87fd524036"/>
    <p:sldId xmlns:r="http://schemas.openxmlformats.org/officeDocument/2006/relationships" id="260" r:id="R973b033a9ef0420e"/>
    <p:sldId xmlns:r="http://schemas.openxmlformats.org/officeDocument/2006/relationships" id="261" r:id="Rd7995656acda404d"/>
    <p:sldId xmlns:r="http://schemas.openxmlformats.org/officeDocument/2006/relationships" id="262" r:id="R569d51b0626f40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8f52cc5bde4df2" /><Relationship Type="http://schemas.openxmlformats.org/officeDocument/2006/relationships/slide" Target="/ppt/slides/slide1.xml" Id="R051ab2a1fa304dd4" /><Relationship Type="http://schemas.openxmlformats.org/officeDocument/2006/relationships/slide" Target="/ppt/slides/slide2.xml" Id="Rac53c9833c3f4864" /><Relationship Type="http://schemas.openxmlformats.org/officeDocument/2006/relationships/slide" Target="/ppt/slides/slide3.xml" Id="R3cc179f4151e43ce" /><Relationship Type="http://schemas.openxmlformats.org/officeDocument/2006/relationships/slide" Target="/ppt/slides/slide4.xml" Id="Rfd43cb87fd524036" /><Relationship Type="http://schemas.openxmlformats.org/officeDocument/2006/relationships/slide" Target="/ppt/slides/slide5.xml" Id="R973b033a9ef0420e" /><Relationship Type="http://schemas.openxmlformats.org/officeDocument/2006/relationships/slide" Target="/ppt/slides/slide6.xml" Id="Rd7995656acda404d" /><Relationship Type="http://schemas.openxmlformats.org/officeDocument/2006/relationships/slide" Target="/ppt/slides/slide7.xml" Id="R569d51b0626f40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c94435bcd54a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53db4c783d4585" /><Relationship Type="http://schemas.openxmlformats.org/officeDocument/2006/relationships/theme" Target="/ppt/slideMasters/theme/theme1.xml" Id="Rf3e5dbfe2bff48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53db4c783d45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108060cfc94a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5c3134e1dc4c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1592c1cd3849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3dd4219a6842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6df1c8277b4e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2a36ebcb9748c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7710b073d046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SUBSHORE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SUBSHORE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SUBSHORE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SUBSHORE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SUBSHORE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SUBSHORE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−55 489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543 702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4 693 499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4 702 228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SUBSHORE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WIDDING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SUBSHORE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Plutoveien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4021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52 00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979 666 721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SUBSHORE AS</a:t>
            </a:r>
          </a:p>
        </p:txBody>
      </p:sp>
    </p:spTree>
  </p:cSld>
  <p:clrMapOvr>
    <a:masterClrMapping xmlns:a="http://schemas.openxmlformats.org/drawingml/2006/main"/>
  </p:clrMapOvr>
</p:sld>
</file>