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61f72e6ac3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d8e2dcd7843f9"/>
  </p:sldMasterIdLst>
  <p:sldIdLst>
    <p:sldId xmlns:r="http://schemas.openxmlformats.org/officeDocument/2006/relationships" id="256" r:id="Rf2fa435234c34d67"/>
    <p:sldId xmlns:r="http://schemas.openxmlformats.org/officeDocument/2006/relationships" id="257" r:id="R92c182f3ccc24480"/>
    <p:sldId xmlns:r="http://schemas.openxmlformats.org/officeDocument/2006/relationships" id="258" r:id="R5673b95817074148"/>
    <p:sldId xmlns:r="http://schemas.openxmlformats.org/officeDocument/2006/relationships" id="259" r:id="Rcece7319ada04daf"/>
    <p:sldId xmlns:r="http://schemas.openxmlformats.org/officeDocument/2006/relationships" id="260" r:id="R11bf7ed85d8244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d8e2dcd7843f9" /><Relationship Type="http://schemas.openxmlformats.org/officeDocument/2006/relationships/slide" Target="/ppt/slides/slide1.xml" Id="Rf2fa435234c34d67" /><Relationship Type="http://schemas.openxmlformats.org/officeDocument/2006/relationships/slide" Target="/ppt/slides/slide2.xml" Id="R92c182f3ccc24480" /><Relationship Type="http://schemas.openxmlformats.org/officeDocument/2006/relationships/slide" Target="/ppt/slides/slide3.xml" Id="R5673b95817074148" /><Relationship Type="http://schemas.openxmlformats.org/officeDocument/2006/relationships/slide" Target="/ppt/slides/slide4.xml" Id="Rcece7319ada04daf" /><Relationship Type="http://schemas.openxmlformats.org/officeDocument/2006/relationships/slide" Target="/ppt/slides/slide5.xml" Id="R11bf7ed85d8244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a4b57455946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9e7da195a4cbd" /><Relationship Type="http://schemas.openxmlformats.org/officeDocument/2006/relationships/theme" Target="/ppt/slideMasters/theme/theme1.xml" Id="R06e20760c7904f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9e7da195a4c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bd5b4c197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46dbad4ef45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d080ff64c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7c903bdcf40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c50a86a51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