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a07d4fd8f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0dc57feb24516"/>
  </p:sldMasterIdLst>
  <p:sldIdLst>
    <p:sldId xmlns:r="http://schemas.openxmlformats.org/officeDocument/2006/relationships" id="256" r:id="Re02f6fa466754b0e"/>
    <p:sldId xmlns:r="http://schemas.openxmlformats.org/officeDocument/2006/relationships" id="257" r:id="R28ccb8a1787e4a02"/>
    <p:sldId xmlns:r="http://schemas.openxmlformats.org/officeDocument/2006/relationships" id="258" r:id="R266f9b519cda4fc4"/>
    <p:sldId xmlns:r="http://schemas.openxmlformats.org/officeDocument/2006/relationships" id="259" r:id="Rd013d24cc32940b3"/>
    <p:sldId xmlns:r="http://schemas.openxmlformats.org/officeDocument/2006/relationships" id="260" r:id="Refe78a5785ba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0dc57feb24516" /><Relationship Type="http://schemas.openxmlformats.org/officeDocument/2006/relationships/slide" Target="/ppt/slides/slide1.xml" Id="Re02f6fa466754b0e" /><Relationship Type="http://schemas.openxmlformats.org/officeDocument/2006/relationships/slide" Target="/ppt/slides/slide2.xml" Id="R28ccb8a1787e4a02" /><Relationship Type="http://schemas.openxmlformats.org/officeDocument/2006/relationships/slide" Target="/ppt/slides/slide3.xml" Id="R266f9b519cda4fc4" /><Relationship Type="http://schemas.openxmlformats.org/officeDocument/2006/relationships/slide" Target="/ppt/slides/slide4.xml" Id="Rd013d24cc32940b3" /><Relationship Type="http://schemas.openxmlformats.org/officeDocument/2006/relationships/slide" Target="/ppt/slides/slide5.xml" Id="Refe78a5785ba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63dea32aa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88e44b4054769" /><Relationship Type="http://schemas.openxmlformats.org/officeDocument/2006/relationships/theme" Target="/ppt/slideMasters/theme/theme1.xml" Id="R2e65381130f8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88e44b405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d0ce526e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5bdb198fe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11416c34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2c043c7c9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4d6a3e2cb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