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901be0ad8641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3a2ed7816d4be6"/>
  </p:sldMasterIdLst>
  <p:sldIdLst>
    <p:sldId xmlns:r="http://schemas.openxmlformats.org/officeDocument/2006/relationships" id="256" r:id="R211e0c5bdc6c485b"/>
    <p:sldId xmlns:r="http://schemas.openxmlformats.org/officeDocument/2006/relationships" id="257" r:id="R9696b0ef3d924c7f"/>
    <p:sldId xmlns:r="http://schemas.openxmlformats.org/officeDocument/2006/relationships" id="258" r:id="R2a770aedf9d244d2"/>
    <p:sldId xmlns:r="http://schemas.openxmlformats.org/officeDocument/2006/relationships" id="259" r:id="Re917169b1c2f4e0a"/>
    <p:sldId xmlns:r="http://schemas.openxmlformats.org/officeDocument/2006/relationships" id="260" r:id="Rb752a9c471d34b10"/>
    <p:sldId xmlns:r="http://schemas.openxmlformats.org/officeDocument/2006/relationships" id="261" r:id="Rb6850464b511487b"/>
    <p:sldId xmlns:r="http://schemas.openxmlformats.org/officeDocument/2006/relationships" id="262" r:id="R3c720bfa3e654a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3a2ed7816d4be6" /><Relationship Type="http://schemas.openxmlformats.org/officeDocument/2006/relationships/slide" Target="/ppt/slides/slide1.xml" Id="R211e0c5bdc6c485b" /><Relationship Type="http://schemas.openxmlformats.org/officeDocument/2006/relationships/slide" Target="/ppt/slides/slide2.xml" Id="R9696b0ef3d924c7f" /><Relationship Type="http://schemas.openxmlformats.org/officeDocument/2006/relationships/slide" Target="/ppt/slides/slide3.xml" Id="R2a770aedf9d244d2" /><Relationship Type="http://schemas.openxmlformats.org/officeDocument/2006/relationships/slide" Target="/ppt/slides/slide4.xml" Id="Re917169b1c2f4e0a" /><Relationship Type="http://schemas.openxmlformats.org/officeDocument/2006/relationships/slide" Target="/ppt/slides/slide5.xml" Id="Rb752a9c471d34b10" /><Relationship Type="http://schemas.openxmlformats.org/officeDocument/2006/relationships/slide" Target="/ppt/slides/slide6.xml" Id="Rb6850464b511487b" /><Relationship Type="http://schemas.openxmlformats.org/officeDocument/2006/relationships/slide" Target="/ppt/slides/slide7.xml" Id="R3c720bfa3e654a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9f2d152a7a43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7b0ab2ccc64b54" /><Relationship Type="http://schemas.openxmlformats.org/officeDocument/2006/relationships/theme" Target="/ppt/slideMasters/theme/theme1.xml" Id="Rd925f09dd2bb43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97b0ab2ccc64b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f6239a15ff49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4d5ab0c04244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d90578dc504c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85770c0d8144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c06287e48947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17ef6228144b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a2d962c74540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SIVILARKITEKTENE HOEM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SIVILARKITEKTENE HOEM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SIVILARKITEKTENE HOEM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SIVILARKITEKTENE HOEM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SIVILARKITEKTENE HOEM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SIVILARKITEKTENE HOEM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−124 885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13 134 888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14 386 301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SIVILARKITEKTENE HOEM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HOEM ELISABETH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HOEM TORDIS GRØNSTAD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HOEM ELISABETH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HOEM TORDIS GRØNSTAD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SIVILARKITEKTENE HOEM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Østre Ring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4015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979 599 749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SIVILARKITEKTENE HOEM AS</a:t>
            </a:r>
          </a:p>
        </p:txBody>
      </p:sp>
    </p:spTree>
  </p:cSld>
  <p:clrMapOvr>
    <a:masterClrMapping xmlns:a="http://schemas.openxmlformats.org/drawingml/2006/main"/>
  </p:clrMapOvr>
</p:sld>
</file>