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cdc017df6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e8747964c4b77"/>
  </p:sldMasterIdLst>
  <p:sldIdLst>
    <p:sldId xmlns:r="http://schemas.openxmlformats.org/officeDocument/2006/relationships" id="256" r:id="R1fdeb498a22a4391"/>
    <p:sldId xmlns:r="http://schemas.openxmlformats.org/officeDocument/2006/relationships" id="257" r:id="R32f137109fdd48ac"/>
    <p:sldId xmlns:r="http://schemas.openxmlformats.org/officeDocument/2006/relationships" id="258" r:id="Re67cbc57e36a4bdd"/>
    <p:sldId xmlns:r="http://schemas.openxmlformats.org/officeDocument/2006/relationships" id="259" r:id="R635d35d1f961416a"/>
    <p:sldId xmlns:r="http://schemas.openxmlformats.org/officeDocument/2006/relationships" id="260" r:id="R8fc4deb0b76449b7"/>
    <p:sldId xmlns:r="http://schemas.openxmlformats.org/officeDocument/2006/relationships" id="261" r:id="R90b892b207bd4c27"/>
    <p:sldId xmlns:r="http://schemas.openxmlformats.org/officeDocument/2006/relationships" id="262" r:id="R1219fdf37f48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e8747964c4b77" /><Relationship Type="http://schemas.openxmlformats.org/officeDocument/2006/relationships/slide" Target="/ppt/slides/slide1.xml" Id="R1fdeb498a22a4391" /><Relationship Type="http://schemas.openxmlformats.org/officeDocument/2006/relationships/slide" Target="/ppt/slides/slide2.xml" Id="R32f137109fdd48ac" /><Relationship Type="http://schemas.openxmlformats.org/officeDocument/2006/relationships/slide" Target="/ppt/slides/slide3.xml" Id="Re67cbc57e36a4bdd" /><Relationship Type="http://schemas.openxmlformats.org/officeDocument/2006/relationships/slide" Target="/ppt/slides/slide4.xml" Id="R635d35d1f961416a" /><Relationship Type="http://schemas.openxmlformats.org/officeDocument/2006/relationships/slide" Target="/ppt/slides/slide5.xml" Id="R8fc4deb0b76449b7" /><Relationship Type="http://schemas.openxmlformats.org/officeDocument/2006/relationships/slide" Target="/ppt/slides/slide6.xml" Id="R90b892b207bd4c27" /><Relationship Type="http://schemas.openxmlformats.org/officeDocument/2006/relationships/slide" Target="/ppt/slides/slide7.xml" Id="R1219fdf37f48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386624cb0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ee48ad5a94939" /><Relationship Type="http://schemas.openxmlformats.org/officeDocument/2006/relationships/theme" Target="/ppt/slideMasters/theme/theme1.xml" Id="R4e40c3c16532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ee48ad5a949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e6ecd3853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6de5b80e54e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fb23f63fc4e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84f06f7b848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72b48363c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f6eedc5a04a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d30fc9dd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KOPPERUD MURTNES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KOPPERUD MURTNES EIENDOM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183 785 936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45 546 590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117 640 644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KOPPERUD HOLDING AS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PEM-EIENDOM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HMV HOLDING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22 40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979 534 876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KOPPERUD MURTNES EIENDOM AS</a:t>
            </a:r>
          </a:p>
        </p:txBody>
      </p:sp>
    </p:spTree>
  </p:cSld>
  <p:clrMapOvr>
    <a:masterClrMapping xmlns:a="http://schemas.openxmlformats.org/drawingml/2006/main"/>
  </p:clrMapOvr>
</p:sld>
</file>