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acb89474724b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2f3bc70e064849"/>
  </p:sldMasterIdLst>
  <p:sldIdLst>
    <p:sldId xmlns:r="http://schemas.openxmlformats.org/officeDocument/2006/relationships" id="256" r:id="R9c9ddaac43ee4b9c"/>
    <p:sldId xmlns:r="http://schemas.openxmlformats.org/officeDocument/2006/relationships" id="257" r:id="Rc0994f4176194111"/>
    <p:sldId xmlns:r="http://schemas.openxmlformats.org/officeDocument/2006/relationships" id="258" r:id="R104e2da0d2ef4cb8"/>
    <p:sldId xmlns:r="http://schemas.openxmlformats.org/officeDocument/2006/relationships" id="259" r:id="R50893ffdbfe84073"/>
    <p:sldId xmlns:r="http://schemas.openxmlformats.org/officeDocument/2006/relationships" id="260" r:id="R76f89c836c9d42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2f3bc70e064849" /><Relationship Type="http://schemas.openxmlformats.org/officeDocument/2006/relationships/slide" Target="/ppt/slides/slide1.xml" Id="R9c9ddaac43ee4b9c" /><Relationship Type="http://schemas.openxmlformats.org/officeDocument/2006/relationships/slide" Target="/ppt/slides/slide2.xml" Id="Rc0994f4176194111" /><Relationship Type="http://schemas.openxmlformats.org/officeDocument/2006/relationships/slide" Target="/ppt/slides/slide3.xml" Id="R104e2da0d2ef4cb8" /><Relationship Type="http://schemas.openxmlformats.org/officeDocument/2006/relationships/slide" Target="/ppt/slides/slide4.xml" Id="R50893ffdbfe84073" /><Relationship Type="http://schemas.openxmlformats.org/officeDocument/2006/relationships/slide" Target="/ppt/slides/slide5.xml" Id="R76f89c836c9d42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c85ba406a24b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eb731b6a04315" /><Relationship Type="http://schemas.openxmlformats.org/officeDocument/2006/relationships/theme" Target="/ppt/slideMasters/theme/theme1.xml" Id="R4415478598d14f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5eb731b6a043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a1386b7124b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202b0d94f4f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4e7604fd247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d02eada9c47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5e2c8a5984f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SCB KONTORSYSTEMER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SCB KONTORSYSTEMER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SCB KONTORSYSTEMER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SCB KONTORSYSTEMER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SCB KONTORSYSTEMER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SCB KONTORSYSTEMER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979 528 310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SCB KONTORSYSTEMER AS</a:t>
            </a:r>
          </a:p>
        </p:txBody>
      </p:sp>
    </p:spTree>
  </p:cSld>
  <p:clrMapOvr>
    <a:masterClrMapping xmlns:a="http://schemas.openxmlformats.org/drawingml/2006/main"/>
  </p:clrMapOvr>
</p:sld>
</file>