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5528a4b5d144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62d9602ec34a5a"/>
  </p:sldMasterIdLst>
  <p:sldIdLst>
    <p:sldId xmlns:r="http://schemas.openxmlformats.org/officeDocument/2006/relationships" id="256" r:id="R73529a6015df4776"/>
    <p:sldId xmlns:r="http://schemas.openxmlformats.org/officeDocument/2006/relationships" id="257" r:id="Rdf15933a3f0449e5"/>
    <p:sldId xmlns:r="http://schemas.openxmlformats.org/officeDocument/2006/relationships" id="258" r:id="R6e00cfa54d3e45db"/>
    <p:sldId xmlns:r="http://schemas.openxmlformats.org/officeDocument/2006/relationships" id="259" r:id="R900a49ef810149d2"/>
    <p:sldId xmlns:r="http://schemas.openxmlformats.org/officeDocument/2006/relationships" id="260" r:id="R6cac19e858294483"/>
    <p:sldId xmlns:r="http://schemas.openxmlformats.org/officeDocument/2006/relationships" id="261" r:id="R7b5edcc677184462"/>
    <p:sldId xmlns:r="http://schemas.openxmlformats.org/officeDocument/2006/relationships" id="262" r:id="R04a932574ed14f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2d9602ec34a5a" /><Relationship Type="http://schemas.openxmlformats.org/officeDocument/2006/relationships/slide" Target="/ppt/slides/slide1.xml" Id="R73529a6015df4776" /><Relationship Type="http://schemas.openxmlformats.org/officeDocument/2006/relationships/slide" Target="/ppt/slides/slide2.xml" Id="Rdf15933a3f0449e5" /><Relationship Type="http://schemas.openxmlformats.org/officeDocument/2006/relationships/slide" Target="/ppt/slides/slide3.xml" Id="R6e00cfa54d3e45db" /><Relationship Type="http://schemas.openxmlformats.org/officeDocument/2006/relationships/slide" Target="/ppt/slides/slide4.xml" Id="R900a49ef810149d2" /><Relationship Type="http://schemas.openxmlformats.org/officeDocument/2006/relationships/slide" Target="/ppt/slides/slide5.xml" Id="R6cac19e858294483" /><Relationship Type="http://schemas.openxmlformats.org/officeDocument/2006/relationships/slide" Target="/ppt/slides/slide6.xml" Id="R7b5edcc677184462" /><Relationship Type="http://schemas.openxmlformats.org/officeDocument/2006/relationships/slide" Target="/ppt/slides/slide7.xml" Id="R04a932574ed14f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e6c43a650b47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1fda5259d4440" /><Relationship Type="http://schemas.openxmlformats.org/officeDocument/2006/relationships/theme" Target="/ppt/slideMasters/theme/theme1.xml" Id="Rcf240782d3024a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81fda5259d44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5e54ba3bc4b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1b65acf574a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02d213b4f44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3a9e7417c48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d3210173e43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f78a5d18e47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960be05c141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H.D. EIDISSEN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H.D. EIDISSEN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H.D. EIDISSEN REGNSKAPSKONTOR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H.D. EIDISSEN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H.D. EIDISSEN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H.D. EIDISSEN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8 515 132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871 617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1 612 408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3 414 415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H.D. EIDISSEN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EIDISSEN HARALD DITLØV  –  90,9 %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H.D. EIDISSEN EIENDOM AS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H.D. EIDISSEN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Sandvikveien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84 07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harald@eidissenregnskap.no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www.eidissenregnskap.no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979 485 611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H.D. EIDISSEN REGNSKAPSKONTOR AS</a:t>
            </a:r>
          </a:p>
        </p:txBody>
      </p:sp>
    </p:spTree>
  </p:cSld>
  <p:clrMapOvr>
    <a:masterClrMapping xmlns:a="http://schemas.openxmlformats.org/drawingml/2006/main"/>
  </p:clrMapOvr>
</p:sld>
</file>