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3f505516545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ad5083149743b6"/>
  </p:sldMasterIdLst>
  <p:sldIdLst>
    <p:sldId xmlns:r="http://schemas.openxmlformats.org/officeDocument/2006/relationships" id="256" r:id="Rd5dc4689f2694c72"/>
    <p:sldId xmlns:r="http://schemas.openxmlformats.org/officeDocument/2006/relationships" id="257" r:id="R38c99e30c9d345d8"/>
    <p:sldId xmlns:r="http://schemas.openxmlformats.org/officeDocument/2006/relationships" id="258" r:id="Rf34677faf2244c2d"/>
    <p:sldId xmlns:r="http://schemas.openxmlformats.org/officeDocument/2006/relationships" id="259" r:id="R4fd2fcdc563742a7"/>
    <p:sldId xmlns:r="http://schemas.openxmlformats.org/officeDocument/2006/relationships" id="260" r:id="Rc21dd7609ceb411f"/>
    <p:sldId xmlns:r="http://schemas.openxmlformats.org/officeDocument/2006/relationships" id="261" r:id="Rb0e0777b746b4f3d"/>
    <p:sldId xmlns:r="http://schemas.openxmlformats.org/officeDocument/2006/relationships" id="262" r:id="Rad0b7bb257684d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d5083149743b6" /><Relationship Type="http://schemas.openxmlformats.org/officeDocument/2006/relationships/slide" Target="/ppt/slides/slide1.xml" Id="Rd5dc4689f2694c72" /><Relationship Type="http://schemas.openxmlformats.org/officeDocument/2006/relationships/slide" Target="/ppt/slides/slide2.xml" Id="R38c99e30c9d345d8" /><Relationship Type="http://schemas.openxmlformats.org/officeDocument/2006/relationships/slide" Target="/ppt/slides/slide3.xml" Id="Rf34677faf2244c2d" /><Relationship Type="http://schemas.openxmlformats.org/officeDocument/2006/relationships/slide" Target="/ppt/slides/slide4.xml" Id="R4fd2fcdc563742a7" /><Relationship Type="http://schemas.openxmlformats.org/officeDocument/2006/relationships/slide" Target="/ppt/slides/slide5.xml" Id="Rc21dd7609ceb411f" /><Relationship Type="http://schemas.openxmlformats.org/officeDocument/2006/relationships/slide" Target="/ppt/slides/slide6.xml" Id="Rb0e0777b746b4f3d" /><Relationship Type="http://schemas.openxmlformats.org/officeDocument/2006/relationships/slide" Target="/ppt/slides/slide7.xml" Id="Rad0b7bb257684d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c893de33b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5a354cac04425" /><Relationship Type="http://schemas.openxmlformats.org/officeDocument/2006/relationships/theme" Target="/ppt/slideMasters/theme/theme1.xml" Id="R55ac278620d8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5a354cac0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478830f3b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906894388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df43d393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a2ac47acf41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a60efe029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74717044142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f8b543da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ZIMM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ZIMM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4 817 827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6 176 798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ERIK ZIMMERMANN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Båtstangveien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12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ZIMM HOLDING AS</a:t>
            </a:r>
          </a:p>
        </p:txBody>
      </p:sp>
    </p:spTree>
  </p:cSld>
  <p:clrMapOvr>
    <a:masterClrMapping xmlns:a="http://schemas.openxmlformats.org/drawingml/2006/main"/>
  </p:clrMapOvr>
</p:sld>
</file>