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bc99113a2d1424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494cb5ae3e64fa8"/>
  </p:sldMasterIdLst>
  <p:sldIdLst>
    <p:sldId xmlns:r="http://schemas.openxmlformats.org/officeDocument/2006/relationships" id="256" r:id="Ra45732f981bb4a9f"/>
    <p:sldId xmlns:r="http://schemas.openxmlformats.org/officeDocument/2006/relationships" id="257" r:id="R9ccc90f3ab3e4397"/>
    <p:sldId xmlns:r="http://schemas.openxmlformats.org/officeDocument/2006/relationships" id="258" r:id="R1d27db8758f4456d"/>
    <p:sldId xmlns:r="http://schemas.openxmlformats.org/officeDocument/2006/relationships" id="259" r:id="R6587562ae9a04aff"/>
    <p:sldId xmlns:r="http://schemas.openxmlformats.org/officeDocument/2006/relationships" id="260" r:id="Rc9bacefd1f9345a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94cb5ae3e64fa8" /><Relationship Type="http://schemas.openxmlformats.org/officeDocument/2006/relationships/slide" Target="/ppt/slides/slide1.xml" Id="Ra45732f981bb4a9f" /><Relationship Type="http://schemas.openxmlformats.org/officeDocument/2006/relationships/slide" Target="/ppt/slides/slide2.xml" Id="R9ccc90f3ab3e4397" /><Relationship Type="http://schemas.openxmlformats.org/officeDocument/2006/relationships/slide" Target="/ppt/slides/slide3.xml" Id="R1d27db8758f4456d" /><Relationship Type="http://schemas.openxmlformats.org/officeDocument/2006/relationships/slide" Target="/ppt/slides/slide4.xml" Id="R6587562ae9a04aff" /><Relationship Type="http://schemas.openxmlformats.org/officeDocument/2006/relationships/slide" Target="/ppt/slides/slide5.xml" Id="Rc9bacefd1f9345a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c6ac170c5b4e4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973db731f3429b" /><Relationship Type="http://schemas.openxmlformats.org/officeDocument/2006/relationships/theme" Target="/ppt/slideMasters/theme/theme1.xml" Id="R151d5006da854ea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b973db731f3429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f231a8ba80473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588d43c8f0432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ccc1221605428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8cd17ba27d49f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da6d4cea89411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MOTOR YACHT STORM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MOTOR YACHT STORM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MOTOR YACHT STORM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MOTOR YACHT STORM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MOTOR YACHT STORM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MOTOR YACHT STORM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979 474 113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MOTOR YACHT STORM AS</a:t>
            </a:r>
          </a:p>
        </p:txBody>
      </p:sp>
    </p:spTree>
  </p:cSld>
  <p:clrMapOvr>
    <a:masterClrMapping xmlns:a="http://schemas.openxmlformats.org/drawingml/2006/main"/>
  </p:clrMapOvr>
</p:sld>
</file>