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6eb301b0e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9a0ad149e4ac1"/>
  </p:sldMasterIdLst>
  <p:sldIdLst>
    <p:sldId xmlns:r="http://schemas.openxmlformats.org/officeDocument/2006/relationships" id="256" r:id="R50f96113ffbd4b04"/>
    <p:sldId xmlns:r="http://schemas.openxmlformats.org/officeDocument/2006/relationships" id="257" r:id="R5d4e6a38cdf44200"/>
    <p:sldId xmlns:r="http://schemas.openxmlformats.org/officeDocument/2006/relationships" id="258" r:id="Rb42a6d2f08fa4f34"/>
    <p:sldId xmlns:r="http://schemas.openxmlformats.org/officeDocument/2006/relationships" id="259" r:id="R9a3a4391ff7d492f"/>
    <p:sldId xmlns:r="http://schemas.openxmlformats.org/officeDocument/2006/relationships" id="260" r:id="Ra31a26848833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9a0ad149e4ac1" /><Relationship Type="http://schemas.openxmlformats.org/officeDocument/2006/relationships/slide" Target="/ppt/slides/slide1.xml" Id="R50f96113ffbd4b04" /><Relationship Type="http://schemas.openxmlformats.org/officeDocument/2006/relationships/slide" Target="/ppt/slides/slide2.xml" Id="R5d4e6a38cdf44200" /><Relationship Type="http://schemas.openxmlformats.org/officeDocument/2006/relationships/slide" Target="/ppt/slides/slide3.xml" Id="Rb42a6d2f08fa4f34" /><Relationship Type="http://schemas.openxmlformats.org/officeDocument/2006/relationships/slide" Target="/ppt/slides/slide4.xml" Id="R9a3a4391ff7d492f" /><Relationship Type="http://schemas.openxmlformats.org/officeDocument/2006/relationships/slide" Target="/ppt/slides/slide5.xml" Id="Ra31a26848833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88b635f51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20ec20204f5e" /><Relationship Type="http://schemas.openxmlformats.org/officeDocument/2006/relationships/theme" Target="/ppt/slideMasters/theme/theme1.xml" Id="Rb7ced2e9c700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420ec2020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dbecb2ba0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15920740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36aed51f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98462882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cb2d972c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KOLONIALEN PUB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KOLONIALEN PUB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KOLONIALEN PUB AS</a:t>
            </a:r>
          </a:p>
        </p:txBody>
      </p:sp>
    </p:spTree>
  </p:cSld>
  <p:clrMapOvr>
    <a:masterClrMapping xmlns:a="http://schemas.openxmlformats.org/drawingml/2006/main"/>
  </p:clrMapOvr>
</p:sld>
</file>