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8ba7a8a86e4b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680a7206784b01"/>
  </p:sldMasterIdLst>
  <p:sldIdLst>
    <p:sldId xmlns:r="http://schemas.openxmlformats.org/officeDocument/2006/relationships" id="256" r:id="Rd1133ce6f3d94c82"/>
    <p:sldId xmlns:r="http://schemas.openxmlformats.org/officeDocument/2006/relationships" id="257" r:id="R05c6ffc85e65429a"/>
    <p:sldId xmlns:r="http://schemas.openxmlformats.org/officeDocument/2006/relationships" id="258" r:id="R27385c07851b4760"/>
    <p:sldId xmlns:r="http://schemas.openxmlformats.org/officeDocument/2006/relationships" id="259" r:id="R75d324b6a31d4080"/>
    <p:sldId xmlns:r="http://schemas.openxmlformats.org/officeDocument/2006/relationships" id="260" r:id="Re3d6e2c69fa94f80"/>
    <p:sldId xmlns:r="http://schemas.openxmlformats.org/officeDocument/2006/relationships" id="261" r:id="R9a71223395924b77"/>
    <p:sldId xmlns:r="http://schemas.openxmlformats.org/officeDocument/2006/relationships" id="262" r:id="R9655f5e54fee4f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80a7206784b01" /><Relationship Type="http://schemas.openxmlformats.org/officeDocument/2006/relationships/slide" Target="/ppt/slides/slide1.xml" Id="Rd1133ce6f3d94c82" /><Relationship Type="http://schemas.openxmlformats.org/officeDocument/2006/relationships/slide" Target="/ppt/slides/slide2.xml" Id="R05c6ffc85e65429a" /><Relationship Type="http://schemas.openxmlformats.org/officeDocument/2006/relationships/slide" Target="/ppt/slides/slide3.xml" Id="R27385c07851b4760" /><Relationship Type="http://schemas.openxmlformats.org/officeDocument/2006/relationships/slide" Target="/ppt/slides/slide4.xml" Id="R75d324b6a31d4080" /><Relationship Type="http://schemas.openxmlformats.org/officeDocument/2006/relationships/slide" Target="/ppt/slides/slide5.xml" Id="Re3d6e2c69fa94f80" /><Relationship Type="http://schemas.openxmlformats.org/officeDocument/2006/relationships/slide" Target="/ppt/slides/slide6.xml" Id="R9a71223395924b77" /><Relationship Type="http://schemas.openxmlformats.org/officeDocument/2006/relationships/slide" Target="/ppt/slides/slide7.xml" Id="R9655f5e54fee4f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500498ee4a49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9f8272d514b9c" /><Relationship Type="http://schemas.openxmlformats.org/officeDocument/2006/relationships/theme" Target="/ppt/slideMasters/theme/theme1.xml" Id="R38fa2c5893734c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a9f8272d514b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cd3e5b8f14f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1368b22014d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a68599d844a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58bd4f64143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e6d27e9e64f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228ea800a49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c66e9a2cc43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CAPELLA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CAPELLA AS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323 175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249 821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313 244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5 091 601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8 093 630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FOSS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Sæland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55 42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979 367 228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CAPELLA AS</a:t>
            </a:r>
          </a:p>
        </p:txBody>
      </p:sp>
    </p:spTree>
  </p:cSld>
  <p:clrMapOvr>
    <a:masterClrMapping xmlns:a="http://schemas.openxmlformats.org/drawingml/2006/main"/>
  </p:clrMapOvr>
</p:sld>
</file>