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ca46c6528a48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d564d618e0463e"/>
  </p:sldMasterIdLst>
  <p:sldIdLst>
    <p:sldId xmlns:r="http://schemas.openxmlformats.org/officeDocument/2006/relationships" id="256" r:id="R2ea0045d8be64763"/>
    <p:sldId xmlns:r="http://schemas.openxmlformats.org/officeDocument/2006/relationships" id="257" r:id="R9ba0fabfe39c4c29"/>
    <p:sldId xmlns:r="http://schemas.openxmlformats.org/officeDocument/2006/relationships" id="258" r:id="R46e20abacc1448c1"/>
    <p:sldId xmlns:r="http://schemas.openxmlformats.org/officeDocument/2006/relationships" id="259" r:id="Rbb645a433dd24fb3"/>
    <p:sldId xmlns:r="http://schemas.openxmlformats.org/officeDocument/2006/relationships" id="260" r:id="Re7d7e4027206498e"/>
    <p:sldId xmlns:r="http://schemas.openxmlformats.org/officeDocument/2006/relationships" id="261" r:id="R3018f767c3844d09"/>
    <p:sldId xmlns:r="http://schemas.openxmlformats.org/officeDocument/2006/relationships" id="262" r:id="Re833a374d5fb47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d564d618e0463e" /><Relationship Type="http://schemas.openxmlformats.org/officeDocument/2006/relationships/slide" Target="/ppt/slides/slide1.xml" Id="R2ea0045d8be64763" /><Relationship Type="http://schemas.openxmlformats.org/officeDocument/2006/relationships/slide" Target="/ppt/slides/slide2.xml" Id="R9ba0fabfe39c4c29" /><Relationship Type="http://schemas.openxmlformats.org/officeDocument/2006/relationships/slide" Target="/ppt/slides/slide3.xml" Id="R46e20abacc1448c1" /><Relationship Type="http://schemas.openxmlformats.org/officeDocument/2006/relationships/slide" Target="/ppt/slides/slide4.xml" Id="Rbb645a433dd24fb3" /><Relationship Type="http://schemas.openxmlformats.org/officeDocument/2006/relationships/slide" Target="/ppt/slides/slide5.xml" Id="Re7d7e4027206498e" /><Relationship Type="http://schemas.openxmlformats.org/officeDocument/2006/relationships/slide" Target="/ppt/slides/slide6.xml" Id="R3018f767c3844d09" /><Relationship Type="http://schemas.openxmlformats.org/officeDocument/2006/relationships/slide" Target="/ppt/slides/slide7.xml" Id="Re833a374d5fb47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95fbff40774d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7d2c76a014b85" /><Relationship Type="http://schemas.openxmlformats.org/officeDocument/2006/relationships/theme" Target="/ppt/slideMasters/theme/theme1.xml" Id="Refc9cde40f7348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c7d2c76a014b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65d843aea41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8e761c34940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deabd659c4c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33e6d2f0e49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6f50675644f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ccdf65de44d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6b26fbb8e4d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SKEIE KAPPA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KAPPA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867 145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−12 693 690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390 657 968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399 946 869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TRYM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