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6b0e36817c44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ef765fb6741d6"/>
  </p:sldMasterIdLst>
  <p:sldIdLst>
    <p:sldId xmlns:r="http://schemas.openxmlformats.org/officeDocument/2006/relationships" id="256" r:id="R81843fb34b9b4648"/>
    <p:sldId xmlns:r="http://schemas.openxmlformats.org/officeDocument/2006/relationships" id="257" r:id="Re7793d37a64d43fd"/>
    <p:sldId xmlns:r="http://schemas.openxmlformats.org/officeDocument/2006/relationships" id="258" r:id="R455c1b3a504b43d3"/>
    <p:sldId xmlns:r="http://schemas.openxmlformats.org/officeDocument/2006/relationships" id="259" r:id="Rf3733bcff1144cbb"/>
    <p:sldId xmlns:r="http://schemas.openxmlformats.org/officeDocument/2006/relationships" id="260" r:id="R388ac53ae942454b"/>
    <p:sldId xmlns:r="http://schemas.openxmlformats.org/officeDocument/2006/relationships" id="261" r:id="Rc196de00df78439c"/>
    <p:sldId xmlns:r="http://schemas.openxmlformats.org/officeDocument/2006/relationships" id="262" r:id="Rfbeb29a7976e47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ef765fb6741d6" /><Relationship Type="http://schemas.openxmlformats.org/officeDocument/2006/relationships/slide" Target="/ppt/slides/slide1.xml" Id="R81843fb34b9b4648" /><Relationship Type="http://schemas.openxmlformats.org/officeDocument/2006/relationships/slide" Target="/ppt/slides/slide2.xml" Id="Re7793d37a64d43fd" /><Relationship Type="http://schemas.openxmlformats.org/officeDocument/2006/relationships/slide" Target="/ppt/slides/slide3.xml" Id="R455c1b3a504b43d3" /><Relationship Type="http://schemas.openxmlformats.org/officeDocument/2006/relationships/slide" Target="/ppt/slides/slide4.xml" Id="Rf3733bcff1144cbb" /><Relationship Type="http://schemas.openxmlformats.org/officeDocument/2006/relationships/slide" Target="/ppt/slides/slide5.xml" Id="R388ac53ae942454b" /><Relationship Type="http://schemas.openxmlformats.org/officeDocument/2006/relationships/slide" Target="/ppt/slides/slide6.xml" Id="Rc196de00df78439c" /><Relationship Type="http://schemas.openxmlformats.org/officeDocument/2006/relationships/slide" Target="/ppt/slides/slide7.xml" Id="Rfbeb29a7976e47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f914c05acd46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90928ec124801" /><Relationship Type="http://schemas.openxmlformats.org/officeDocument/2006/relationships/theme" Target="/ppt/slideMasters/theme/theme1.xml" Id="Rcb8dd742e5764c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090928ec1248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15632adac47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e58cf262a42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60e82abd941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f26b6821e4a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218e8178444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c489405df4f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36cdccea447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WAAGEHOLM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WAAGEHOLM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700 145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2 000 591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LINGE BRITA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PILSKOG SIRI INGER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HÅKON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01 22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hakon@waageconsult.no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977 557 739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