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541466b3f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9e1af023247b1"/>
  </p:sldMasterIdLst>
  <p:sldIdLst>
    <p:sldId xmlns:r="http://schemas.openxmlformats.org/officeDocument/2006/relationships" id="256" r:id="Rc9db106489f1428b"/>
    <p:sldId xmlns:r="http://schemas.openxmlformats.org/officeDocument/2006/relationships" id="257" r:id="R8f0d2f8472024566"/>
    <p:sldId xmlns:r="http://schemas.openxmlformats.org/officeDocument/2006/relationships" id="258" r:id="R359a9f2346c64e16"/>
    <p:sldId xmlns:r="http://schemas.openxmlformats.org/officeDocument/2006/relationships" id="259" r:id="R8221ea4bd6444466"/>
    <p:sldId xmlns:r="http://schemas.openxmlformats.org/officeDocument/2006/relationships" id="260" r:id="R8d25dbcd123b4744"/>
    <p:sldId xmlns:r="http://schemas.openxmlformats.org/officeDocument/2006/relationships" id="261" r:id="R318bd5f7aba04aab"/>
    <p:sldId xmlns:r="http://schemas.openxmlformats.org/officeDocument/2006/relationships" id="262" r:id="R400a12a408dd49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9e1af023247b1" /><Relationship Type="http://schemas.openxmlformats.org/officeDocument/2006/relationships/slide" Target="/ppt/slides/slide1.xml" Id="Rc9db106489f1428b" /><Relationship Type="http://schemas.openxmlformats.org/officeDocument/2006/relationships/slide" Target="/ppt/slides/slide2.xml" Id="R8f0d2f8472024566" /><Relationship Type="http://schemas.openxmlformats.org/officeDocument/2006/relationships/slide" Target="/ppt/slides/slide3.xml" Id="R359a9f2346c64e16" /><Relationship Type="http://schemas.openxmlformats.org/officeDocument/2006/relationships/slide" Target="/ppt/slides/slide4.xml" Id="R8221ea4bd6444466" /><Relationship Type="http://schemas.openxmlformats.org/officeDocument/2006/relationships/slide" Target="/ppt/slides/slide5.xml" Id="R8d25dbcd123b4744" /><Relationship Type="http://schemas.openxmlformats.org/officeDocument/2006/relationships/slide" Target="/ppt/slides/slide6.xml" Id="R318bd5f7aba04aab" /><Relationship Type="http://schemas.openxmlformats.org/officeDocument/2006/relationships/slide" Target="/ppt/slides/slide7.xml" Id="R400a12a408dd49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2519a95b9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a87e13b8645ec" /><Relationship Type="http://schemas.openxmlformats.org/officeDocument/2006/relationships/theme" Target="/ppt/slideMasters/theme/theme1.xml" Id="R8ea929195829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a87e13b86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ec9da2018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c48a4a63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344c5635242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1932f9fe944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1b810d2614c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8af49dbf045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1e3692b6541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REMME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REMME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−978 185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65 788 033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66 008 042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HVIDSTEN REMME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MARTIN REMME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JON-ERIK HVIDSTEN REMME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HVIDSTEN REMME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Banev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11 46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977 489 237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REMME AS</a:t>
            </a:r>
          </a:p>
        </p:txBody>
      </p:sp>
    </p:spTree>
  </p:cSld>
  <p:clrMapOvr>
    <a:masterClrMapping xmlns:a="http://schemas.openxmlformats.org/drawingml/2006/main"/>
  </p:clrMapOvr>
</p:sld>
</file>