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967bca88ff4d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459beb48fa4723"/>
  </p:sldMasterIdLst>
  <p:sldIdLst>
    <p:sldId xmlns:r="http://schemas.openxmlformats.org/officeDocument/2006/relationships" id="256" r:id="R71e8facb0512424e"/>
    <p:sldId xmlns:r="http://schemas.openxmlformats.org/officeDocument/2006/relationships" id="257" r:id="R2d41c7d9758841d8"/>
    <p:sldId xmlns:r="http://schemas.openxmlformats.org/officeDocument/2006/relationships" id="258" r:id="R300a8f06627b4e05"/>
    <p:sldId xmlns:r="http://schemas.openxmlformats.org/officeDocument/2006/relationships" id="259" r:id="Re79f225f852f4c2b"/>
    <p:sldId xmlns:r="http://schemas.openxmlformats.org/officeDocument/2006/relationships" id="260" r:id="R68697a12fbca4c2f"/>
    <p:sldId xmlns:r="http://schemas.openxmlformats.org/officeDocument/2006/relationships" id="261" r:id="R4ae2328a37794357"/>
    <p:sldId xmlns:r="http://schemas.openxmlformats.org/officeDocument/2006/relationships" id="262" r:id="Rc3d4c129dcce47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459beb48fa4723" /><Relationship Type="http://schemas.openxmlformats.org/officeDocument/2006/relationships/slide" Target="/ppt/slides/slide1.xml" Id="R71e8facb0512424e" /><Relationship Type="http://schemas.openxmlformats.org/officeDocument/2006/relationships/slide" Target="/ppt/slides/slide2.xml" Id="R2d41c7d9758841d8" /><Relationship Type="http://schemas.openxmlformats.org/officeDocument/2006/relationships/slide" Target="/ppt/slides/slide3.xml" Id="R300a8f06627b4e05" /><Relationship Type="http://schemas.openxmlformats.org/officeDocument/2006/relationships/slide" Target="/ppt/slides/slide4.xml" Id="Re79f225f852f4c2b" /><Relationship Type="http://schemas.openxmlformats.org/officeDocument/2006/relationships/slide" Target="/ppt/slides/slide5.xml" Id="R68697a12fbca4c2f" /><Relationship Type="http://schemas.openxmlformats.org/officeDocument/2006/relationships/slide" Target="/ppt/slides/slide6.xml" Id="R4ae2328a37794357" /><Relationship Type="http://schemas.openxmlformats.org/officeDocument/2006/relationships/slide" Target="/ppt/slides/slide7.xml" Id="Rc3d4c129dcce47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40289a890a45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6cdd8edd34437" /><Relationship Type="http://schemas.openxmlformats.org/officeDocument/2006/relationships/theme" Target="/ppt/slideMasters/theme/theme1.xml" Id="Rfef2c111f5dc4e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e6cdd8edd344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724cb023344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2f36b156d4a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dc2272d1b45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b3fe0edf54c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a0548269f43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8940b53f147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259fbef5243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ØSTLYNGENS BAKERI &amp; KONDITORI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ØSTLYNGENS BAKERI &amp; KONDITORI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33 975 355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920 313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1 229 162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16 302 719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20 707 950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ÅGE ØSTLYNGEN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Altaveien 302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9515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43 05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kjell@ostlyngen-bakeri.no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977 314 739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