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b8923d4c1247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b738af5034a45"/>
  </p:sldMasterIdLst>
  <p:sldIdLst>
    <p:sldId xmlns:r="http://schemas.openxmlformats.org/officeDocument/2006/relationships" id="256" r:id="R9aa612d6cc054b4f"/>
    <p:sldId xmlns:r="http://schemas.openxmlformats.org/officeDocument/2006/relationships" id="257" r:id="R29db7f329b9f4923"/>
    <p:sldId xmlns:r="http://schemas.openxmlformats.org/officeDocument/2006/relationships" id="258" r:id="Ra07f50ea7f454061"/>
    <p:sldId xmlns:r="http://schemas.openxmlformats.org/officeDocument/2006/relationships" id="259" r:id="Rb9d26b0c5ecc407b"/>
    <p:sldId xmlns:r="http://schemas.openxmlformats.org/officeDocument/2006/relationships" id="260" r:id="R9cb9faef70124d6f"/>
    <p:sldId xmlns:r="http://schemas.openxmlformats.org/officeDocument/2006/relationships" id="261" r:id="R209b213317654ddd"/>
    <p:sldId xmlns:r="http://schemas.openxmlformats.org/officeDocument/2006/relationships" id="262" r:id="R49527cff3d1940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b738af5034a45" /><Relationship Type="http://schemas.openxmlformats.org/officeDocument/2006/relationships/slide" Target="/ppt/slides/slide1.xml" Id="R9aa612d6cc054b4f" /><Relationship Type="http://schemas.openxmlformats.org/officeDocument/2006/relationships/slide" Target="/ppt/slides/slide2.xml" Id="R29db7f329b9f4923" /><Relationship Type="http://schemas.openxmlformats.org/officeDocument/2006/relationships/slide" Target="/ppt/slides/slide3.xml" Id="Ra07f50ea7f454061" /><Relationship Type="http://schemas.openxmlformats.org/officeDocument/2006/relationships/slide" Target="/ppt/slides/slide4.xml" Id="Rb9d26b0c5ecc407b" /><Relationship Type="http://schemas.openxmlformats.org/officeDocument/2006/relationships/slide" Target="/ppt/slides/slide5.xml" Id="R9cb9faef70124d6f" /><Relationship Type="http://schemas.openxmlformats.org/officeDocument/2006/relationships/slide" Target="/ppt/slides/slide6.xml" Id="R209b213317654ddd" /><Relationship Type="http://schemas.openxmlformats.org/officeDocument/2006/relationships/slide" Target="/ppt/slides/slide7.xml" Id="R49527cff3d1940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14e8ae1fe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666a0d4204a61" /><Relationship Type="http://schemas.openxmlformats.org/officeDocument/2006/relationships/theme" Target="/ppt/slideMasters/theme/theme1.xml" Id="Re9528d750c18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666a0d420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8e1696fd6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2077b676d4e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2bb79020549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775bc3de944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ca242639848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4c3f343db45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be43ac3484b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