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b80baf5a3b4d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1b9fc837b24ba5"/>
  </p:sldMasterIdLst>
  <p:sldIdLst>
    <p:sldId xmlns:r="http://schemas.openxmlformats.org/officeDocument/2006/relationships" id="256" r:id="Rb0b0210fc14a46f9"/>
    <p:sldId xmlns:r="http://schemas.openxmlformats.org/officeDocument/2006/relationships" id="257" r:id="R94ed9556439545e2"/>
    <p:sldId xmlns:r="http://schemas.openxmlformats.org/officeDocument/2006/relationships" id="258" r:id="R50db065046674d0b"/>
    <p:sldId xmlns:r="http://schemas.openxmlformats.org/officeDocument/2006/relationships" id="259" r:id="R9f74a7f1987d448b"/>
    <p:sldId xmlns:r="http://schemas.openxmlformats.org/officeDocument/2006/relationships" id="260" r:id="R4c996c4cbfd44543"/>
    <p:sldId xmlns:r="http://schemas.openxmlformats.org/officeDocument/2006/relationships" id="261" r:id="R54982d81015340ce"/>
    <p:sldId xmlns:r="http://schemas.openxmlformats.org/officeDocument/2006/relationships" id="262" r:id="Rb88b4495762140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1b9fc837b24ba5" /><Relationship Type="http://schemas.openxmlformats.org/officeDocument/2006/relationships/slide" Target="/ppt/slides/slide1.xml" Id="Rb0b0210fc14a46f9" /><Relationship Type="http://schemas.openxmlformats.org/officeDocument/2006/relationships/slide" Target="/ppt/slides/slide2.xml" Id="R94ed9556439545e2" /><Relationship Type="http://schemas.openxmlformats.org/officeDocument/2006/relationships/slide" Target="/ppt/slides/slide3.xml" Id="R50db065046674d0b" /><Relationship Type="http://schemas.openxmlformats.org/officeDocument/2006/relationships/slide" Target="/ppt/slides/slide4.xml" Id="R9f74a7f1987d448b" /><Relationship Type="http://schemas.openxmlformats.org/officeDocument/2006/relationships/slide" Target="/ppt/slides/slide5.xml" Id="R4c996c4cbfd44543" /><Relationship Type="http://schemas.openxmlformats.org/officeDocument/2006/relationships/slide" Target="/ppt/slides/slide6.xml" Id="R54982d81015340ce" /><Relationship Type="http://schemas.openxmlformats.org/officeDocument/2006/relationships/slide" Target="/ppt/slides/slide7.xml" Id="Rb88b4495762140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832f7facb447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a0fe1272f24177" /><Relationship Type="http://schemas.openxmlformats.org/officeDocument/2006/relationships/theme" Target="/ppt/slideMasters/theme/theme1.xml" Id="R582bda25f63d4f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a0fe1272f241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b848722504d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8fca6ef844b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f734d8d1543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cf9747ae742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a588c22e4c48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f15a5c79541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0db74575741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LANGHUS 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LANGHUS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LANGHUS SENTER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LANGHUS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LANGHUS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LANGHUS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9 237 006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6 445 519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5 259 649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19 652 834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28 868 442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LANGHUS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EIENDOM ØST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LANGHUS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allé 12-14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0213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82 02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www.norgesgruppeneiendom.no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977 240 441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LANGHUS SENTER AS</a:t>
            </a:r>
          </a:p>
        </p:txBody>
      </p:sp>
    </p:spTree>
  </p:cSld>
  <p:clrMapOvr>
    <a:masterClrMapping xmlns:a="http://schemas.openxmlformats.org/drawingml/2006/main"/>
  </p:clrMapOvr>
</p:sld>
</file>