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6ad561a694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2d52efb084b31"/>
  </p:sldMasterIdLst>
  <p:sldIdLst>
    <p:sldId xmlns:r="http://schemas.openxmlformats.org/officeDocument/2006/relationships" id="256" r:id="Rd5929d526f144fe0"/>
    <p:sldId xmlns:r="http://schemas.openxmlformats.org/officeDocument/2006/relationships" id="257" r:id="R7d410d525e664fa0"/>
    <p:sldId xmlns:r="http://schemas.openxmlformats.org/officeDocument/2006/relationships" id="258" r:id="R75555bc6c6964452"/>
    <p:sldId xmlns:r="http://schemas.openxmlformats.org/officeDocument/2006/relationships" id="259" r:id="R62a0e2df7ee34bba"/>
    <p:sldId xmlns:r="http://schemas.openxmlformats.org/officeDocument/2006/relationships" id="260" r:id="R1bea6b486202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2d52efb084b31" /><Relationship Type="http://schemas.openxmlformats.org/officeDocument/2006/relationships/slide" Target="/ppt/slides/slide1.xml" Id="Rd5929d526f144fe0" /><Relationship Type="http://schemas.openxmlformats.org/officeDocument/2006/relationships/slide" Target="/ppt/slides/slide2.xml" Id="R7d410d525e664fa0" /><Relationship Type="http://schemas.openxmlformats.org/officeDocument/2006/relationships/slide" Target="/ppt/slides/slide3.xml" Id="R75555bc6c6964452" /><Relationship Type="http://schemas.openxmlformats.org/officeDocument/2006/relationships/slide" Target="/ppt/slides/slide4.xml" Id="R62a0e2df7ee34bba" /><Relationship Type="http://schemas.openxmlformats.org/officeDocument/2006/relationships/slide" Target="/ppt/slides/slide5.xml" Id="R1bea6b486202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3eaace9c0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8ccec44e848c1" /><Relationship Type="http://schemas.openxmlformats.org/officeDocument/2006/relationships/theme" Target="/ppt/slideMasters/theme/theme1.xml" Id="R37f17ab743f246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8ccec44e848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a411912b0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a93155ffb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7ea72e29a44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b1e131fad4f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308af4785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SKIPTVET RØRSERVICE MORTEN KVISLER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SKIPTVET RØRSERVICE MORTEN KVISLER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Utengaveien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80 84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977 234 921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SKIPTVET RØRSERVICE MORTEN KVISLER</a:t>
            </a:r>
          </a:p>
        </p:txBody>
      </p:sp>
    </p:spTree>
  </p:cSld>
  <p:clrMapOvr>
    <a:masterClrMapping xmlns:a="http://schemas.openxmlformats.org/drawingml/2006/main"/>
  </p:clrMapOvr>
</p:sld>
</file>