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1960d3b68d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158013c2a4a6f"/>
  </p:sldMasterIdLst>
  <p:sldIdLst>
    <p:sldId xmlns:r="http://schemas.openxmlformats.org/officeDocument/2006/relationships" id="256" r:id="Rb01c161e7a984566"/>
    <p:sldId xmlns:r="http://schemas.openxmlformats.org/officeDocument/2006/relationships" id="257" r:id="Rac99ffbf9ee84a27"/>
    <p:sldId xmlns:r="http://schemas.openxmlformats.org/officeDocument/2006/relationships" id="258" r:id="R82d6dca68a764595"/>
    <p:sldId xmlns:r="http://schemas.openxmlformats.org/officeDocument/2006/relationships" id="259" r:id="R8115efa1e9124e14"/>
    <p:sldId xmlns:r="http://schemas.openxmlformats.org/officeDocument/2006/relationships" id="260" r:id="Ra9df0516c5cf49c5"/>
    <p:sldId xmlns:r="http://schemas.openxmlformats.org/officeDocument/2006/relationships" id="261" r:id="Rc46ff0b67faa4093"/>
    <p:sldId xmlns:r="http://schemas.openxmlformats.org/officeDocument/2006/relationships" id="262" r:id="Rb03c6f32b2ba45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158013c2a4a6f" /><Relationship Type="http://schemas.openxmlformats.org/officeDocument/2006/relationships/slide" Target="/ppt/slides/slide1.xml" Id="Rb01c161e7a984566" /><Relationship Type="http://schemas.openxmlformats.org/officeDocument/2006/relationships/slide" Target="/ppt/slides/slide2.xml" Id="Rac99ffbf9ee84a27" /><Relationship Type="http://schemas.openxmlformats.org/officeDocument/2006/relationships/slide" Target="/ppt/slides/slide3.xml" Id="R82d6dca68a764595" /><Relationship Type="http://schemas.openxmlformats.org/officeDocument/2006/relationships/slide" Target="/ppt/slides/slide4.xml" Id="R8115efa1e9124e14" /><Relationship Type="http://schemas.openxmlformats.org/officeDocument/2006/relationships/slide" Target="/ppt/slides/slide5.xml" Id="Ra9df0516c5cf49c5" /><Relationship Type="http://schemas.openxmlformats.org/officeDocument/2006/relationships/slide" Target="/ppt/slides/slide6.xml" Id="Rc46ff0b67faa4093" /><Relationship Type="http://schemas.openxmlformats.org/officeDocument/2006/relationships/slide" Target="/ppt/slides/slide7.xml" Id="Rb03c6f32b2ba45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bf3c4983d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6a4ef85944d9f" /><Relationship Type="http://schemas.openxmlformats.org/officeDocument/2006/relationships/theme" Target="/ppt/slideMasters/theme/theme1.xml" Id="R68d2c457e49c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6a4ef85944d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5c1411058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887221ec646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033403c0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95a6a6149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4db95ea06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9cf89471e47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7170275d7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SUPPORT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12 567 263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TORGER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E&amp;A INVEST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HARBO KRISTINE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BJØRNAR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RUBEN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tlog@it-support.no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