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bc563e30784c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dc815ea6a1418e"/>
  </p:sldMasterIdLst>
  <p:sldIdLst>
    <p:sldId xmlns:r="http://schemas.openxmlformats.org/officeDocument/2006/relationships" id="256" r:id="Rd9f5f6852e6d48b5"/>
    <p:sldId xmlns:r="http://schemas.openxmlformats.org/officeDocument/2006/relationships" id="257" r:id="R00a8169107bd47a7"/>
    <p:sldId xmlns:r="http://schemas.openxmlformats.org/officeDocument/2006/relationships" id="258" r:id="Rb7dab28937c44bf3"/>
    <p:sldId xmlns:r="http://schemas.openxmlformats.org/officeDocument/2006/relationships" id="259" r:id="Ra1a8c3f11a374bd6"/>
    <p:sldId xmlns:r="http://schemas.openxmlformats.org/officeDocument/2006/relationships" id="260" r:id="Re25a6d7779e5420d"/>
    <p:sldId xmlns:r="http://schemas.openxmlformats.org/officeDocument/2006/relationships" id="261" r:id="Rdc5564dbc56947c3"/>
    <p:sldId xmlns:r="http://schemas.openxmlformats.org/officeDocument/2006/relationships" id="262" r:id="R3754998d5bd54c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c815ea6a1418e" /><Relationship Type="http://schemas.openxmlformats.org/officeDocument/2006/relationships/slide" Target="/ppt/slides/slide1.xml" Id="Rd9f5f6852e6d48b5" /><Relationship Type="http://schemas.openxmlformats.org/officeDocument/2006/relationships/slide" Target="/ppt/slides/slide2.xml" Id="R00a8169107bd47a7" /><Relationship Type="http://schemas.openxmlformats.org/officeDocument/2006/relationships/slide" Target="/ppt/slides/slide3.xml" Id="Rb7dab28937c44bf3" /><Relationship Type="http://schemas.openxmlformats.org/officeDocument/2006/relationships/slide" Target="/ppt/slides/slide4.xml" Id="Ra1a8c3f11a374bd6" /><Relationship Type="http://schemas.openxmlformats.org/officeDocument/2006/relationships/slide" Target="/ppt/slides/slide5.xml" Id="Re25a6d7779e5420d" /><Relationship Type="http://schemas.openxmlformats.org/officeDocument/2006/relationships/slide" Target="/ppt/slides/slide6.xml" Id="Rdc5564dbc56947c3" /><Relationship Type="http://schemas.openxmlformats.org/officeDocument/2006/relationships/slide" Target="/ppt/slides/slide7.xml" Id="R3754998d5bd54c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6af73268f4d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c6de91ba049ff" /><Relationship Type="http://schemas.openxmlformats.org/officeDocument/2006/relationships/theme" Target="/ppt/slideMasters/theme/theme1.xml" Id="R4a8b04dc60f947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2c6de91ba049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2b6ef00f048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c4cef2769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664d38b3b4f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2c8ffa10c4c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1378956114a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16935319145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b9e82207b4e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CAIANO 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SHIP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110 661 200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114 294 460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post@caiano.no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977 175 607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