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b4003bf5d548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da1acd90d614103"/>
  </p:sldMasterIdLst>
  <p:sldIdLst>
    <p:sldId xmlns:r="http://schemas.openxmlformats.org/officeDocument/2006/relationships" id="256" r:id="R25c42b0832b14c0c"/>
    <p:sldId xmlns:r="http://schemas.openxmlformats.org/officeDocument/2006/relationships" id="257" r:id="R65c3b016bb7d4382"/>
    <p:sldId xmlns:r="http://schemas.openxmlformats.org/officeDocument/2006/relationships" id="258" r:id="R6f83a49bbb1140a4"/>
    <p:sldId xmlns:r="http://schemas.openxmlformats.org/officeDocument/2006/relationships" id="259" r:id="Rd3cbc1bbb6b843eb"/>
    <p:sldId xmlns:r="http://schemas.openxmlformats.org/officeDocument/2006/relationships" id="260" r:id="R9b201c4820174d61"/>
    <p:sldId xmlns:r="http://schemas.openxmlformats.org/officeDocument/2006/relationships" id="261" r:id="R31391810902749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a1acd90d614103" /><Relationship Type="http://schemas.openxmlformats.org/officeDocument/2006/relationships/slide" Target="/ppt/slides/slide1.xml" Id="R25c42b0832b14c0c" /><Relationship Type="http://schemas.openxmlformats.org/officeDocument/2006/relationships/slide" Target="/ppt/slides/slide2.xml" Id="R65c3b016bb7d4382" /><Relationship Type="http://schemas.openxmlformats.org/officeDocument/2006/relationships/slide" Target="/ppt/slides/slide3.xml" Id="R6f83a49bbb1140a4" /><Relationship Type="http://schemas.openxmlformats.org/officeDocument/2006/relationships/slide" Target="/ppt/slides/slide4.xml" Id="Rd3cbc1bbb6b843eb" /><Relationship Type="http://schemas.openxmlformats.org/officeDocument/2006/relationships/slide" Target="/ppt/slides/slide5.xml" Id="R9b201c4820174d61" /><Relationship Type="http://schemas.openxmlformats.org/officeDocument/2006/relationships/slide" Target="/ppt/slides/slide6.xml" Id="R31391810902749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42dd8c37d64d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3503989aab4a50" /><Relationship Type="http://schemas.openxmlformats.org/officeDocument/2006/relationships/theme" Target="/ppt/slideMasters/theme/theme1.xml" Id="R8be7a08065d04e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3503989aab4a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373afd18c249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de7c597ecf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dc3cbf3e849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8cd5d7d09948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63875e54d4d5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3ef897c9d49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LEGER UTEN GRENSER NORGE MEDECINS SANS FRONTIERES NORWAY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LEGER UTEN GRENSER NORGE MEDECINS SANS FRONTIERES NORWAY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607 471 782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−67 281 836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−56 661 836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146 059 664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361 711 303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Hausmanns gate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31 66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epost@legerutengrenser.no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www.legerutengrenser.no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977 097 495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LEGER UTEN GRENSER NORGE MEDECINS SANS FRONTIERES NORWAY</a:t>
            </a:r>
          </a:p>
        </p:txBody>
      </p:sp>
    </p:spTree>
  </p:cSld>
  <p:clrMapOvr>
    <a:masterClrMapping xmlns:a="http://schemas.openxmlformats.org/drawingml/2006/main"/>
  </p:clrMapOvr>
</p:sld>
</file>