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0420980dd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681cde1654420"/>
  </p:sldMasterIdLst>
  <p:sldIdLst>
    <p:sldId xmlns:r="http://schemas.openxmlformats.org/officeDocument/2006/relationships" id="256" r:id="R9a216f387253440b"/>
    <p:sldId xmlns:r="http://schemas.openxmlformats.org/officeDocument/2006/relationships" id="257" r:id="R26180001955b4b60"/>
    <p:sldId xmlns:r="http://schemas.openxmlformats.org/officeDocument/2006/relationships" id="258" r:id="R6221316b883d40c4"/>
    <p:sldId xmlns:r="http://schemas.openxmlformats.org/officeDocument/2006/relationships" id="259" r:id="R8137b44f4c3d4101"/>
    <p:sldId xmlns:r="http://schemas.openxmlformats.org/officeDocument/2006/relationships" id="260" r:id="R06d6dd4ebb194d46"/>
    <p:sldId xmlns:r="http://schemas.openxmlformats.org/officeDocument/2006/relationships" id="261" r:id="R8572a5eaa2974953"/>
    <p:sldId xmlns:r="http://schemas.openxmlformats.org/officeDocument/2006/relationships" id="262" r:id="R92adbb0019c6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81cde1654420" /><Relationship Type="http://schemas.openxmlformats.org/officeDocument/2006/relationships/slide" Target="/ppt/slides/slide1.xml" Id="R9a216f387253440b" /><Relationship Type="http://schemas.openxmlformats.org/officeDocument/2006/relationships/slide" Target="/ppt/slides/slide2.xml" Id="R26180001955b4b60" /><Relationship Type="http://schemas.openxmlformats.org/officeDocument/2006/relationships/slide" Target="/ppt/slides/slide3.xml" Id="R6221316b883d40c4" /><Relationship Type="http://schemas.openxmlformats.org/officeDocument/2006/relationships/slide" Target="/ppt/slides/slide4.xml" Id="R8137b44f4c3d4101" /><Relationship Type="http://schemas.openxmlformats.org/officeDocument/2006/relationships/slide" Target="/ppt/slides/slide5.xml" Id="R06d6dd4ebb194d46" /><Relationship Type="http://schemas.openxmlformats.org/officeDocument/2006/relationships/slide" Target="/ppt/slides/slide6.xml" Id="R8572a5eaa2974953" /><Relationship Type="http://schemas.openxmlformats.org/officeDocument/2006/relationships/slide" Target="/ppt/slides/slide7.xml" Id="R92adbb0019c6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4b42d8843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1012e269a4067" /><Relationship Type="http://schemas.openxmlformats.org/officeDocument/2006/relationships/theme" Target="/ppt/slideMasters/theme/theme1.xml" Id="Rcae0d22814fc48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1012e269a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d7982364749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3c0a0d855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2f68e5626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e40a146bf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6c6dd308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2c2400d6d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75d1b5832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