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310fa57ba41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98b7181cd4caf"/>
  </p:sldMasterIdLst>
  <p:sldIdLst>
    <p:sldId xmlns:r="http://schemas.openxmlformats.org/officeDocument/2006/relationships" id="256" r:id="Rc2e26bd36a514bae"/>
    <p:sldId xmlns:r="http://schemas.openxmlformats.org/officeDocument/2006/relationships" id="257" r:id="Ra3cdd0af9c4f4f9f"/>
    <p:sldId xmlns:r="http://schemas.openxmlformats.org/officeDocument/2006/relationships" id="258" r:id="R58533f59c8df488d"/>
    <p:sldId xmlns:r="http://schemas.openxmlformats.org/officeDocument/2006/relationships" id="259" r:id="R688af8a0898746a2"/>
    <p:sldId xmlns:r="http://schemas.openxmlformats.org/officeDocument/2006/relationships" id="260" r:id="Rb0e2b2ca584e48c1"/>
    <p:sldId xmlns:r="http://schemas.openxmlformats.org/officeDocument/2006/relationships" id="261" r:id="R0424896c13c7492f"/>
    <p:sldId xmlns:r="http://schemas.openxmlformats.org/officeDocument/2006/relationships" id="262" r:id="Rfd71abb1934a40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98b7181cd4caf" /><Relationship Type="http://schemas.openxmlformats.org/officeDocument/2006/relationships/slide" Target="/ppt/slides/slide1.xml" Id="Rc2e26bd36a514bae" /><Relationship Type="http://schemas.openxmlformats.org/officeDocument/2006/relationships/slide" Target="/ppt/slides/slide2.xml" Id="Ra3cdd0af9c4f4f9f" /><Relationship Type="http://schemas.openxmlformats.org/officeDocument/2006/relationships/slide" Target="/ppt/slides/slide3.xml" Id="R58533f59c8df488d" /><Relationship Type="http://schemas.openxmlformats.org/officeDocument/2006/relationships/slide" Target="/ppt/slides/slide4.xml" Id="R688af8a0898746a2" /><Relationship Type="http://schemas.openxmlformats.org/officeDocument/2006/relationships/slide" Target="/ppt/slides/slide5.xml" Id="Rb0e2b2ca584e48c1" /><Relationship Type="http://schemas.openxmlformats.org/officeDocument/2006/relationships/slide" Target="/ppt/slides/slide6.xml" Id="R0424896c13c7492f" /><Relationship Type="http://schemas.openxmlformats.org/officeDocument/2006/relationships/slide" Target="/ppt/slides/slide7.xml" Id="Rfd71abb1934a40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e565b81f9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de72bbac54da0" /><Relationship Type="http://schemas.openxmlformats.org/officeDocument/2006/relationships/theme" Target="/ppt/slideMasters/theme/theme1.xml" Id="R9fa0556fd57e41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de72bbac5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56b010bf5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c1268226b43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a49d6a7e54a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191f785db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179c6bb304f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1ef52a72c44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082a04ac5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NÆR ENGROS LEVANGER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 ENGROS LEVANGER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171 413 107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−1 544 845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18 924 572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 MIDT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08 13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977 056 721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NÆR ENGROS LEVANGER AS</a:t>
            </a:r>
          </a:p>
        </p:txBody>
      </p:sp>
    </p:spTree>
  </p:cSld>
  <p:clrMapOvr>
    <a:masterClrMapping xmlns:a="http://schemas.openxmlformats.org/drawingml/2006/main"/>
  </p:clrMapOvr>
</p:sld>
</file>