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eaf9dac21f41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6be81aea114d73"/>
  </p:sldMasterIdLst>
  <p:sldIdLst>
    <p:sldId xmlns:r="http://schemas.openxmlformats.org/officeDocument/2006/relationships" id="256" r:id="R3a05d37a9fcd4455"/>
    <p:sldId xmlns:r="http://schemas.openxmlformats.org/officeDocument/2006/relationships" id="257" r:id="R8399ff2fa17f4fa5"/>
    <p:sldId xmlns:r="http://schemas.openxmlformats.org/officeDocument/2006/relationships" id="258" r:id="R4aa13c36a45b4034"/>
    <p:sldId xmlns:r="http://schemas.openxmlformats.org/officeDocument/2006/relationships" id="259" r:id="Rafb4323bf94e4749"/>
    <p:sldId xmlns:r="http://schemas.openxmlformats.org/officeDocument/2006/relationships" id="260" r:id="R98a84964d55047b8"/>
    <p:sldId xmlns:r="http://schemas.openxmlformats.org/officeDocument/2006/relationships" id="261" r:id="R244c547f26fd4526"/>
    <p:sldId xmlns:r="http://schemas.openxmlformats.org/officeDocument/2006/relationships" id="262" r:id="Ra6fe6453954945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6be81aea114d73" /><Relationship Type="http://schemas.openxmlformats.org/officeDocument/2006/relationships/slide" Target="/ppt/slides/slide1.xml" Id="R3a05d37a9fcd4455" /><Relationship Type="http://schemas.openxmlformats.org/officeDocument/2006/relationships/slide" Target="/ppt/slides/slide2.xml" Id="R8399ff2fa17f4fa5" /><Relationship Type="http://schemas.openxmlformats.org/officeDocument/2006/relationships/slide" Target="/ppt/slides/slide3.xml" Id="R4aa13c36a45b4034" /><Relationship Type="http://schemas.openxmlformats.org/officeDocument/2006/relationships/slide" Target="/ppt/slides/slide4.xml" Id="Rafb4323bf94e4749" /><Relationship Type="http://schemas.openxmlformats.org/officeDocument/2006/relationships/slide" Target="/ppt/slides/slide5.xml" Id="R98a84964d55047b8" /><Relationship Type="http://schemas.openxmlformats.org/officeDocument/2006/relationships/slide" Target="/ppt/slides/slide6.xml" Id="R244c547f26fd4526" /><Relationship Type="http://schemas.openxmlformats.org/officeDocument/2006/relationships/slide" Target="/ppt/slides/slide7.xml" Id="Ra6fe6453954945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6fac11ed304a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981d4069849e9" /><Relationship Type="http://schemas.openxmlformats.org/officeDocument/2006/relationships/theme" Target="/ppt/slideMasters/theme/theme1.xml" Id="Rb7e60054c5734c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c981d4069849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94f3f4c454e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1c8e797084f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9473f608148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84a249f6e45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11401fd7f43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5fc011a3d43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f86a128374c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CONCORDIA STAR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CONCORDIA STAR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CONCORDIA STAR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CONCORDIA STAR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CONCORDIA STAR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CONCORDIA STAR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649 862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4 020 271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4 971 656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CONCORDIA STAR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HARRIS-CHRISTENSEN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CONCORDIA STAR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Haraldsgata 125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5527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977 042 364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CONCORDIA STAR AS</a:t>
            </a:r>
          </a:p>
        </p:txBody>
      </p:sp>
    </p:spTree>
  </p:cSld>
  <p:clrMapOvr>
    <a:masterClrMapping xmlns:a="http://schemas.openxmlformats.org/drawingml/2006/main"/>
  </p:clrMapOvr>
</p:sld>
</file>