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1b32e4cbfd14f3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8a18a86a92342d8"/>
  </p:sldMasterIdLst>
  <p:sldIdLst>
    <p:sldId xmlns:r="http://schemas.openxmlformats.org/officeDocument/2006/relationships" id="256" r:id="R47085e68b676494a"/>
    <p:sldId xmlns:r="http://schemas.openxmlformats.org/officeDocument/2006/relationships" id="257" r:id="R75695bc0c92d412b"/>
    <p:sldId xmlns:r="http://schemas.openxmlformats.org/officeDocument/2006/relationships" id="258" r:id="Rd84bc4f0fa4f46b6"/>
    <p:sldId xmlns:r="http://schemas.openxmlformats.org/officeDocument/2006/relationships" id="259" r:id="Rddc99350fcf14a01"/>
    <p:sldId xmlns:r="http://schemas.openxmlformats.org/officeDocument/2006/relationships" id="260" r:id="R6f928db35db04a2f"/>
    <p:sldId xmlns:r="http://schemas.openxmlformats.org/officeDocument/2006/relationships" id="261" r:id="Ra10586aad9d74fb2"/>
    <p:sldId xmlns:r="http://schemas.openxmlformats.org/officeDocument/2006/relationships" id="262" r:id="R1a5ed60bb12749b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8a18a86a92342d8" /><Relationship Type="http://schemas.openxmlformats.org/officeDocument/2006/relationships/slide" Target="/ppt/slides/slide1.xml" Id="R47085e68b676494a" /><Relationship Type="http://schemas.openxmlformats.org/officeDocument/2006/relationships/slide" Target="/ppt/slides/slide2.xml" Id="R75695bc0c92d412b" /><Relationship Type="http://schemas.openxmlformats.org/officeDocument/2006/relationships/slide" Target="/ppt/slides/slide3.xml" Id="Rd84bc4f0fa4f46b6" /><Relationship Type="http://schemas.openxmlformats.org/officeDocument/2006/relationships/slide" Target="/ppt/slides/slide4.xml" Id="Rddc99350fcf14a01" /><Relationship Type="http://schemas.openxmlformats.org/officeDocument/2006/relationships/slide" Target="/ppt/slides/slide5.xml" Id="R6f928db35db04a2f" /><Relationship Type="http://schemas.openxmlformats.org/officeDocument/2006/relationships/slide" Target="/ppt/slides/slide6.xml" Id="Ra10586aad9d74fb2" /><Relationship Type="http://schemas.openxmlformats.org/officeDocument/2006/relationships/slide" Target="/ppt/slides/slide7.xml" Id="R1a5ed60bb12749b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d926b63611a4c9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df29b1862f42b3" /><Relationship Type="http://schemas.openxmlformats.org/officeDocument/2006/relationships/theme" Target="/ppt/slideMasters/theme/theme1.xml" Id="R17d79e5ba5224b8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cdf29b1862f42b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c5635a2e68439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9647a7134041c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9922db43db46d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71194f481044b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3d45d9a2ca447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58a2e09a22436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00a1c9febb426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H-I ELEKTRO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H-I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H-I ELEKTRO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H-I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H-I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H-I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16 278 438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2 572 465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1 949 154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1 253 410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9 246 419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H-I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H-I INVEST AS  –  35,0 %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H-I INVEST AS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ENGELBERG KJELL ERIK  –  12,5 %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GJEVIK JOSTEIN  –  12,5 %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ENGELBERG KJELL ERIK  –  7,5 %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GJEVIK JOSTEIN  –  7,5 %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H-I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Lakkegata 73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0562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67 89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post@h-i.no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977 040 256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H-I ELEKTRO AS</a:t>
            </a:r>
          </a:p>
        </p:txBody>
      </p:sp>
    </p:spTree>
  </p:cSld>
  <p:clrMapOvr>
    <a:masterClrMapping xmlns:a="http://schemas.openxmlformats.org/drawingml/2006/main"/>
  </p:clrMapOvr>
</p:sld>
</file>