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e2610ddc5243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e0bab3722d47d0"/>
  </p:sldMasterIdLst>
  <p:sldIdLst>
    <p:sldId xmlns:r="http://schemas.openxmlformats.org/officeDocument/2006/relationships" id="256" r:id="Rf7b3b95414334ffa"/>
    <p:sldId xmlns:r="http://schemas.openxmlformats.org/officeDocument/2006/relationships" id="257" r:id="R6c9fc7270c744860"/>
    <p:sldId xmlns:r="http://schemas.openxmlformats.org/officeDocument/2006/relationships" id="258" r:id="R640e7dcf43d84641"/>
    <p:sldId xmlns:r="http://schemas.openxmlformats.org/officeDocument/2006/relationships" id="259" r:id="R5b81a08604c0443a"/>
    <p:sldId xmlns:r="http://schemas.openxmlformats.org/officeDocument/2006/relationships" id="260" r:id="Rfa7b4b36e2a748c7"/>
    <p:sldId xmlns:r="http://schemas.openxmlformats.org/officeDocument/2006/relationships" id="261" r:id="Rb244c99e83a24aaf"/>
    <p:sldId xmlns:r="http://schemas.openxmlformats.org/officeDocument/2006/relationships" id="262" r:id="R634928721a2a4b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e0bab3722d47d0" /><Relationship Type="http://schemas.openxmlformats.org/officeDocument/2006/relationships/slide" Target="/ppt/slides/slide1.xml" Id="Rf7b3b95414334ffa" /><Relationship Type="http://schemas.openxmlformats.org/officeDocument/2006/relationships/slide" Target="/ppt/slides/slide2.xml" Id="R6c9fc7270c744860" /><Relationship Type="http://schemas.openxmlformats.org/officeDocument/2006/relationships/slide" Target="/ppt/slides/slide3.xml" Id="R640e7dcf43d84641" /><Relationship Type="http://schemas.openxmlformats.org/officeDocument/2006/relationships/slide" Target="/ppt/slides/slide4.xml" Id="R5b81a08604c0443a" /><Relationship Type="http://schemas.openxmlformats.org/officeDocument/2006/relationships/slide" Target="/ppt/slides/slide5.xml" Id="Rfa7b4b36e2a748c7" /><Relationship Type="http://schemas.openxmlformats.org/officeDocument/2006/relationships/slide" Target="/ppt/slides/slide6.xml" Id="Rb244c99e83a24aaf" /><Relationship Type="http://schemas.openxmlformats.org/officeDocument/2006/relationships/slide" Target="/ppt/slides/slide7.xml" Id="R634928721a2a4b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ea6ea333dc49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5d1e958ef406b" /><Relationship Type="http://schemas.openxmlformats.org/officeDocument/2006/relationships/theme" Target="/ppt/slideMasters/theme/theme1.xml" Id="R4666317c982f4f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95d1e958ef40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a6103fcf54b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ac5fefdcd4c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e0cf7b5de46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7682dbcda4e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44a64424841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98ab37e9b4e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9d6a8b7a149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KAMARI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KAMARI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KAMARI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KAMARI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KAMARI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KAMARI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1 616 075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−636 542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2 032 450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2 614 227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KAMARI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KRANE KAARE MARTIN JOSEF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KAMARI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Steinsdalsvegen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12 39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kaare@krane.no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977 033 411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KAMARI AS</a:t>
            </a:r>
          </a:p>
        </p:txBody>
      </p:sp>
    </p:spTree>
  </p:cSld>
  <p:clrMapOvr>
    <a:masterClrMapping xmlns:a="http://schemas.openxmlformats.org/drawingml/2006/main"/>
  </p:clrMapOvr>
</p:sld>
</file>