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975b498a3947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5d2e1437a74cbc"/>
  </p:sldMasterIdLst>
  <p:sldIdLst>
    <p:sldId xmlns:r="http://schemas.openxmlformats.org/officeDocument/2006/relationships" id="256" r:id="R141d185d0c1149e1"/>
    <p:sldId xmlns:r="http://schemas.openxmlformats.org/officeDocument/2006/relationships" id="257" r:id="Rcf461f0a22a44287"/>
    <p:sldId xmlns:r="http://schemas.openxmlformats.org/officeDocument/2006/relationships" id="258" r:id="Rd7d0115a90d1448b"/>
    <p:sldId xmlns:r="http://schemas.openxmlformats.org/officeDocument/2006/relationships" id="259" r:id="Re97d8fdf031d4ab1"/>
    <p:sldId xmlns:r="http://schemas.openxmlformats.org/officeDocument/2006/relationships" id="260" r:id="R0572e00b6cfa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d2e1437a74cbc" /><Relationship Type="http://schemas.openxmlformats.org/officeDocument/2006/relationships/slide" Target="/ppt/slides/slide1.xml" Id="R141d185d0c1149e1" /><Relationship Type="http://schemas.openxmlformats.org/officeDocument/2006/relationships/slide" Target="/ppt/slides/slide2.xml" Id="Rcf461f0a22a44287" /><Relationship Type="http://schemas.openxmlformats.org/officeDocument/2006/relationships/slide" Target="/ppt/slides/slide3.xml" Id="Rd7d0115a90d1448b" /><Relationship Type="http://schemas.openxmlformats.org/officeDocument/2006/relationships/slide" Target="/ppt/slides/slide4.xml" Id="Re97d8fdf031d4ab1" /><Relationship Type="http://schemas.openxmlformats.org/officeDocument/2006/relationships/slide" Target="/ppt/slides/slide5.xml" Id="R0572e00b6cfa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126ac5def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150872d9740fb" /><Relationship Type="http://schemas.openxmlformats.org/officeDocument/2006/relationships/theme" Target="/ppt/slideMasters/theme/theme1.xml" Id="Ref0add9427304f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b150872d9740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0a881c7db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3f8deaec84b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f234fe64b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b080ab0ee46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65a3d9fde4e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