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95890114844f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18a78ae354d78"/>
  </p:sldMasterIdLst>
  <p:sldIdLst>
    <p:sldId xmlns:r="http://schemas.openxmlformats.org/officeDocument/2006/relationships" id="256" r:id="Rafaca5a496534ee6"/>
    <p:sldId xmlns:r="http://schemas.openxmlformats.org/officeDocument/2006/relationships" id="257" r:id="R142af2f360b04e9d"/>
    <p:sldId xmlns:r="http://schemas.openxmlformats.org/officeDocument/2006/relationships" id="258" r:id="R52d41803aa424450"/>
    <p:sldId xmlns:r="http://schemas.openxmlformats.org/officeDocument/2006/relationships" id="259" r:id="R5687d4aa986843ba"/>
    <p:sldId xmlns:r="http://schemas.openxmlformats.org/officeDocument/2006/relationships" id="260" r:id="R0c39c64024d14e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18a78ae354d78" /><Relationship Type="http://schemas.openxmlformats.org/officeDocument/2006/relationships/slide" Target="/ppt/slides/slide1.xml" Id="Rafaca5a496534ee6" /><Relationship Type="http://schemas.openxmlformats.org/officeDocument/2006/relationships/slide" Target="/ppt/slides/slide2.xml" Id="R142af2f360b04e9d" /><Relationship Type="http://schemas.openxmlformats.org/officeDocument/2006/relationships/slide" Target="/ppt/slides/slide3.xml" Id="R52d41803aa424450" /><Relationship Type="http://schemas.openxmlformats.org/officeDocument/2006/relationships/slide" Target="/ppt/slides/slide4.xml" Id="R5687d4aa986843ba" /><Relationship Type="http://schemas.openxmlformats.org/officeDocument/2006/relationships/slide" Target="/ppt/slides/slide5.xml" Id="R0c39c64024d14e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f8224bc5645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0aaa1ad3445ba" /><Relationship Type="http://schemas.openxmlformats.org/officeDocument/2006/relationships/theme" Target="/ppt/slideMasters/theme/theme1.xml" Id="Rb75bf779b3a7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0aaa1ad3445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51d1e4348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0399917a348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80d4da9154b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af542183545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e4fbf10ba42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KIRKELIGE FELLESRÅD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24 02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yvonne.jacobsen@steigen.kmmune.no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977 000 521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