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90c7c91f774a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ddf22718454cce"/>
  </p:sldMasterIdLst>
  <p:sldIdLst>
    <p:sldId xmlns:r="http://schemas.openxmlformats.org/officeDocument/2006/relationships" id="256" r:id="R50780aeeb1c04bcb"/>
    <p:sldId xmlns:r="http://schemas.openxmlformats.org/officeDocument/2006/relationships" id="257" r:id="R5c5669271e794921"/>
    <p:sldId xmlns:r="http://schemas.openxmlformats.org/officeDocument/2006/relationships" id="258" r:id="R131ca92f32874075"/>
    <p:sldId xmlns:r="http://schemas.openxmlformats.org/officeDocument/2006/relationships" id="259" r:id="R60a47a03f85c476c"/>
    <p:sldId xmlns:r="http://schemas.openxmlformats.org/officeDocument/2006/relationships" id="260" r:id="R9831831025c243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df22718454cce" /><Relationship Type="http://schemas.openxmlformats.org/officeDocument/2006/relationships/slide" Target="/ppt/slides/slide1.xml" Id="R50780aeeb1c04bcb" /><Relationship Type="http://schemas.openxmlformats.org/officeDocument/2006/relationships/slide" Target="/ppt/slides/slide2.xml" Id="R5c5669271e794921" /><Relationship Type="http://schemas.openxmlformats.org/officeDocument/2006/relationships/slide" Target="/ppt/slides/slide3.xml" Id="R131ca92f32874075" /><Relationship Type="http://schemas.openxmlformats.org/officeDocument/2006/relationships/slide" Target="/ppt/slides/slide4.xml" Id="R60a47a03f85c476c" /><Relationship Type="http://schemas.openxmlformats.org/officeDocument/2006/relationships/slide" Target="/ppt/slides/slide5.xml" Id="R9831831025c243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c2765d42174a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17027de824c4b" /><Relationship Type="http://schemas.openxmlformats.org/officeDocument/2006/relationships/theme" Target="/ppt/slideMasters/theme/theme1.xml" Id="Rd51cef33e31f4f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117027de824c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c460cf71045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ba0cc5e7540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e41bcc57b4a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da741877749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f344090ca4e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LAKSEVÅG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LAKSEVÅG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LAKSEVÅG SOKN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LAKSEVÅG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LAKSEVÅG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LAKSEVÅG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5160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59 32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laksevaag.menighet@bergen.kirken.no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www.kirken.no/laksevag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976 994 299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LAKSEVÅG SOKN</a:t>
            </a:r>
          </a:p>
        </p:txBody>
      </p:sp>
    </p:spTree>
  </p:cSld>
  <p:clrMapOvr>
    <a:masterClrMapping xmlns:a="http://schemas.openxmlformats.org/drawingml/2006/main"/>
  </p:clrMapOvr>
</p:sld>
</file>