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f3e8548aeb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ea23e5489407d"/>
  </p:sldMasterIdLst>
  <p:sldIdLst>
    <p:sldId xmlns:r="http://schemas.openxmlformats.org/officeDocument/2006/relationships" id="256" r:id="Rddfd2dad49e74b45"/>
    <p:sldId xmlns:r="http://schemas.openxmlformats.org/officeDocument/2006/relationships" id="257" r:id="Ra2e1d87de43e48c1"/>
    <p:sldId xmlns:r="http://schemas.openxmlformats.org/officeDocument/2006/relationships" id="258" r:id="Rdc8dd776734b4fc1"/>
    <p:sldId xmlns:r="http://schemas.openxmlformats.org/officeDocument/2006/relationships" id="259" r:id="R4f48a4b5ddb340b0"/>
    <p:sldId xmlns:r="http://schemas.openxmlformats.org/officeDocument/2006/relationships" id="260" r:id="R9b371161fceb47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ea23e5489407d" /><Relationship Type="http://schemas.openxmlformats.org/officeDocument/2006/relationships/slide" Target="/ppt/slides/slide1.xml" Id="Rddfd2dad49e74b45" /><Relationship Type="http://schemas.openxmlformats.org/officeDocument/2006/relationships/slide" Target="/ppt/slides/slide2.xml" Id="Ra2e1d87de43e48c1" /><Relationship Type="http://schemas.openxmlformats.org/officeDocument/2006/relationships/slide" Target="/ppt/slides/slide3.xml" Id="Rdc8dd776734b4fc1" /><Relationship Type="http://schemas.openxmlformats.org/officeDocument/2006/relationships/slide" Target="/ppt/slides/slide4.xml" Id="R4f48a4b5ddb340b0" /><Relationship Type="http://schemas.openxmlformats.org/officeDocument/2006/relationships/slide" Target="/ppt/slides/slide5.xml" Id="R9b371161fceb47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94c6c98bc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8ece6648e4d76" /><Relationship Type="http://schemas.openxmlformats.org/officeDocument/2006/relationships/theme" Target="/ppt/slideMasters/theme/theme1.xml" Id="Re3e4b08cbb6e45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b8ece6648e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a9ad1aff1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e99daa7914d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1c3e859814a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94e74ed6c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ea64c867e48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DOMKIRKE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DOMKIRKE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bergendomkirke.menighet.bergen@kirken.no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kirken.no/bergendomkirke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