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e1a0ef5b1e41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8d7ff1a18840a2"/>
  </p:sldMasterIdLst>
  <p:sldIdLst>
    <p:sldId xmlns:r="http://schemas.openxmlformats.org/officeDocument/2006/relationships" id="256" r:id="R4a148699a9ac4070"/>
    <p:sldId xmlns:r="http://schemas.openxmlformats.org/officeDocument/2006/relationships" id="257" r:id="Rdcd8c6cc851d464d"/>
    <p:sldId xmlns:r="http://schemas.openxmlformats.org/officeDocument/2006/relationships" id="258" r:id="R1b0d2c927b004288"/>
    <p:sldId xmlns:r="http://schemas.openxmlformats.org/officeDocument/2006/relationships" id="259" r:id="R6497be1d29bd4e47"/>
    <p:sldId xmlns:r="http://schemas.openxmlformats.org/officeDocument/2006/relationships" id="260" r:id="Rf9502b225616479e"/>
    <p:sldId xmlns:r="http://schemas.openxmlformats.org/officeDocument/2006/relationships" id="261" r:id="Rd199f5d046364beb"/>
    <p:sldId xmlns:r="http://schemas.openxmlformats.org/officeDocument/2006/relationships" id="262" r:id="Rfa482684009f4b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8d7ff1a18840a2" /><Relationship Type="http://schemas.openxmlformats.org/officeDocument/2006/relationships/slide" Target="/ppt/slides/slide1.xml" Id="R4a148699a9ac4070" /><Relationship Type="http://schemas.openxmlformats.org/officeDocument/2006/relationships/slide" Target="/ppt/slides/slide2.xml" Id="Rdcd8c6cc851d464d" /><Relationship Type="http://schemas.openxmlformats.org/officeDocument/2006/relationships/slide" Target="/ppt/slides/slide3.xml" Id="R1b0d2c927b004288" /><Relationship Type="http://schemas.openxmlformats.org/officeDocument/2006/relationships/slide" Target="/ppt/slides/slide4.xml" Id="R6497be1d29bd4e47" /><Relationship Type="http://schemas.openxmlformats.org/officeDocument/2006/relationships/slide" Target="/ppt/slides/slide5.xml" Id="Rf9502b225616479e" /><Relationship Type="http://schemas.openxmlformats.org/officeDocument/2006/relationships/slide" Target="/ppt/slides/slide6.xml" Id="Rd199f5d046364beb" /><Relationship Type="http://schemas.openxmlformats.org/officeDocument/2006/relationships/slide" Target="/ppt/slides/slide7.xml" Id="Rfa482684009f4b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cd1a59503c41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3b375eaa048b8" /><Relationship Type="http://schemas.openxmlformats.org/officeDocument/2006/relationships/theme" Target="/ppt/slideMasters/theme/theme1.xml" Id="Rbdb8ceb8929443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a3b375eaa048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9fe23e84647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8d7e20a9b46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f27fb4bc745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b9a39cbce41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66fcd118c41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65aab3c4446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3588abb434d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STOA MØBELSENTER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STOA MØBELSENTER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265 102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10 070 117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14 761 264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LEIF MANGOR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JAN ROGER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SKJÆVESTAD VERONICA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Åsbieveien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05 83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post.arendal@mobelringen.no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976 968 921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