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e47d4a38d44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97bb2509244ba2"/>
  </p:sldMasterIdLst>
  <p:sldIdLst>
    <p:sldId xmlns:r="http://schemas.openxmlformats.org/officeDocument/2006/relationships" id="256" r:id="R7b396f635cd34e4a"/>
    <p:sldId xmlns:r="http://schemas.openxmlformats.org/officeDocument/2006/relationships" id="257" r:id="R70d14acc7b0c4aa0"/>
    <p:sldId xmlns:r="http://schemas.openxmlformats.org/officeDocument/2006/relationships" id="258" r:id="Rd138ad59599c49e0"/>
    <p:sldId xmlns:r="http://schemas.openxmlformats.org/officeDocument/2006/relationships" id="259" r:id="R3a82721f217d4086"/>
    <p:sldId xmlns:r="http://schemas.openxmlformats.org/officeDocument/2006/relationships" id="260" r:id="R4263b61b88ad4548"/>
    <p:sldId xmlns:r="http://schemas.openxmlformats.org/officeDocument/2006/relationships" id="261" r:id="Rbe81288af27c4b31"/>
    <p:sldId xmlns:r="http://schemas.openxmlformats.org/officeDocument/2006/relationships" id="262" r:id="R5c979591b5d4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97bb2509244ba2" /><Relationship Type="http://schemas.openxmlformats.org/officeDocument/2006/relationships/slide" Target="/ppt/slides/slide1.xml" Id="R7b396f635cd34e4a" /><Relationship Type="http://schemas.openxmlformats.org/officeDocument/2006/relationships/slide" Target="/ppt/slides/slide2.xml" Id="R70d14acc7b0c4aa0" /><Relationship Type="http://schemas.openxmlformats.org/officeDocument/2006/relationships/slide" Target="/ppt/slides/slide3.xml" Id="Rd138ad59599c49e0" /><Relationship Type="http://schemas.openxmlformats.org/officeDocument/2006/relationships/slide" Target="/ppt/slides/slide4.xml" Id="R3a82721f217d4086" /><Relationship Type="http://schemas.openxmlformats.org/officeDocument/2006/relationships/slide" Target="/ppt/slides/slide5.xml" Id="R4263b61b88ad4548" /><Relationship Type="http://schemas.openxmlformats.org/officeDocument/2006/relationships/slide" Target="/ppt/slides/slide6.xml" Id="Rbe81288af27c4b31" /><Relationship Type="http://schemas.openxmlformats.org/officeDocument/2006/relationships/slide" Target="/ppt/slides/slide7.xml" Id="R5c979591b5d4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228acbda64d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a7695db9049da" /><Relationship Type="http://schemas.openxmlformats.org/officeDocument/2006/relationships/theme" Target="/ppt/slideMasters/theme/theme1.xml" Id="Rc551ab49536e46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a7695db90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719f263ce4c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ed97a0e5a46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905657a534c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1fced8b1d41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4cb76b9fb42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030bc7de04f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4c11713504d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AUTOSENTERET OPPDAL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AUTOSENTERET OPPDAL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AUTOSENTERET OPPDAL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AUTOSENTERET OPPDAL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AUTOSENTERET OPPDAL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AUTOSENTERET OPPDAL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12 309 912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2 025 118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AUTOSENTERET OPPDAL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ANNE KLEFSTAD BERTELSEN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AUTOSENTERET OPPDAL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Krokanns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42 11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976 950 658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AUTOSENTERET OPPDAL AS</a:t>
            </a:r>
          </a:p>
        </p:txBody>
      </p:sp>
    </p:spTree>
  </p:cSld>
  <p:clrMapOvr>
    <a:masterClrMapping xmlns:a="http://schemas.openxmlformats.org/drawingml/2006/main"/>
  </p:clrMapOvr>
</p:sld>
</file>