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d206cfc324473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e8335041474f0d"/>
  </p:sldMasterIdLst>
  <p:sldIdLst>
    <p:sldId xmlns:r="http://schemas.openxmlformats.org/officeDocument/2006/relationships" id="256" r:id="Rd01996b748e14a76"/>
    <p:sldId xmlns:r="http://schemas.openxmlformats.org/officeDocument/2006/relationships" id="257" r:id="R4f2726ae9fe24f12"/>
    <p:sldId xmlns:r="http://schemas.openxmlformats.org/officeDocument/2006/relationships" id="258" r:id="Rdf6c5eddcc9e4f0b"/>
    <p:sldId xmlns:r="http://schemas.openxmlformats.org/officeDocument/2006/relationships" id="259" r:id="R0365dc90fe464be6"/>
    <p:sldId xmlns:r="http://schemas.openxmlformats.org/officeDocument/2006/relationships" id="260" r:id="R447166d4a8ab455f"/>
    <p:sldId xmlns:r="http://schemas.openxmlformats.org/officeDocument/2006/relationships" id="261" r:id="R83698281186a4c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e8335041474f0d" /><Relationship Type="http://schemas.openxmlformats.org/officeDocument/2006/relationships/slide" Target="/ppt/slides/slide1.xml" Id="Rd01996b748e14a76" /><Relationship Type="http://schemas.openxmlformats.org/officeDocument/2006/relationships/slide" Target="/ppt/slides/slide2.xml" Id="R4f2726ae9fe24f12" /><Relationship Type="http://schemas.openxmlformats.org/officeDocument/2006/relationships/slide" Target="/ppt/slides/slide3.xml" Id="Rdf6c5eddcc9e4f0b" /><Relationship Type="http://schemas.openxmlformats.org/officeDocument/2006/relationships/slide" Target="/ppt/slides/slide4.xml" Id="R0365dc90fe464be6" /><Relationship Type="http://schemas.openxmlformats.org/officeDocument/2006/relationships/slide" Target="/ppt/slides/slide5.xml" Id="R447166d4a8ab455f" /><Relationship Type="http://schemas.openxmlformats.org/officeDocument/2006/relationships/slide" Target="/ppt/slides/slide6.xml" Id="R83698281186a4c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d0433486ae44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af2c92faa24c93" /><Relationship Type="http://schemas.openxmlformats.org/officeDocument/2006/relationships/theme" Target="/ppt/slideMasters/theme/theme1.xml" Id="R25970bcd340848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af2c92faa24c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ec3b8ed8c049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587a27f0af4b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bcd9bd11574d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37e00b069640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3eb5cd969e45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464630b5c04f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LUKA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LUKA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LUKA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LUKA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LUKA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LUKA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−23 608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592 766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392 595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392 595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LUKA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Damveien 17C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976 936 973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LUKA AS</a:t>
            </a:r>
          </a:p>
        </p:txBody>
      </p:sp>
    </p:spTree>
  </p:cSld>
  <p:clrMapOvr>
    <a:masterClrMapping xmlns:a="http://schemas.openxmlformats.org/drawingml/2006/main"/>
  </p:clrMapOvr>
</p:sld>
</file>